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6"/>
  </p:sldMasterIdLst>
  <p:notesMasterIdLst>
    <p:notesMasterId r:id="rId19"/>
  </p:notesMasterIdLst>
  <p:handoutMasterIdLst>
    <p:handoutMasterId r:id="rId20"/>
  </p:handoutMasterIdLst>
  <p:sldIdLst>
    <p:sldId id="312" r:id="rId7"/>
    <p:sldId id="317" r:id="rId8"/>
    <p:sldId id="318" r:id="rId9"/>
    <p:sldId id="319" r:id="rId10"/>
    <p:sldId id="324" r:id="rId11"/>
    <p:sldId id="313" r:id="rId12"/>
    <p:sldId id="323" r:id="rId13"/>
    <p:sldId id="322" r:id="rId14"/>
    <p:sldId id="320" r:id="rId15"/>
    <p:sldId id="316" r:id="rId16"/>
    <p:sldId id="263" r:id="rId17"/>
    <p:sldId id="31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409B01B-AB13-41A4-B30A-5EF33CF1B16F}">
          <p14:sldIdLst>
            <p14:sldId id="312"/>
            <p14:sldId id="317"/>
            <p14:sldId id="318"/>
            <p14:sldId id="319"/>
            <p14:sldId id="324"/>
            <p14:sldId id="313"/>
            <p14:sldId id="323"/>
            <p14:sldId id="322"/>
            <p14:sldId id="320"/>
            <p14:sldId id="316"/>
            <p14:sldId id="263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mytro Lieshonok" initials="DL" lastIdx="2" clrIdx="0">
    <p:extLst>
      <p:ext uri="{19B8F6BF-5375-455C-9EA6-DF929625EA0E}">
        <p15:presenceInfo xmlns:p15="http://schemas.microsoft.com/office/powerpoint/2012/main" userId="Dmytro Lieshono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F3"/>
    <a:srgbClr val="00A4E6"/>
    <a:srgbClr val="00B0F0"/>
    <a:srgbClr val="FFA947"/>
    <a:srgbClr val="D26E00"/>
    <a:srgbClr val="FF00FF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3F8A54-F971-430D-9108-034FE38666EA}">
  <a:tblStyle styleId="{5C22544A-7EE6-4342-B048-85BDC9FD1C3A}" styleName="Mittlere Formatvorlage 2 - Akzent 1">
    <a:wholeTbl>
      <a:tcTxStyle>
        <a:fontRef idx="minor">
          <a:prstClr val="black"/>
        </a:fontRef>
        <a:schemeClr val="lt2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Styl jasny 1 — Ak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73F8A54-F971-430D-9108-034FE38666EA}" styleName="BR Default Table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30000" cmpd="sng">
              <a:solidFill>
                <a:schemeClr val="lt2"/>
              </a:solidFill>
            </a:ln>
          </a:top>
          <a:bottom>
            <a:ln w="0" cmpd="sng">
              <a:solidFill>
                <a:schemeClr val="dk1"/>
              </a:solidFill>
            </a:ln>
          </a:bottom>
          <a:insideH>
            <a:ln w="50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lt1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/>
          </a:solidFill>
        </a:fill>
      </a:tcStyle>
    </a:band1V>
    <a:band2V>
      <a:tcStyle>
        <a:tcBdr/>
      </a:tcStyle>
    </a:band2V>
    <a:lastCol>
      <a:tcTxStyle b="off">
        <a:fontRef idx="minor">
          <a:schemeClr val="dk1"/>
        </a:fontRef>
        <a:schemeClr val="dk1"/>
      </a:tcTxStyle>
      <a:tcStyle>
        <a:tcBdr/>
        <a:fill>
          <a:solidFill>
            <a:schemeClr val="accent5"/>
          </a:solidFill>
        </a:fill>
      </a:tcStyle>
    </a:lastCol>
    <a:firstCol>
      <a:tcTxStyle b="off">
        <a:fontRef idx="minor">
          <a:schemeClr val="dk1"/>
        </a:fontRef>
        <a:schemeClr val="dk1"/>
      </a:tcTxStyle>
      <a:tcStyle>
        <a:tcBdr/>
        <a:fill>
          <a:solidFill>
            <a:schemeClr val="accent5"/>
          </a:solidFill>
        </a:fill>
      </a:tcStyle>
    </a:firstCol>
    <a:lastRow>
      <a:tcTxStyle b="off">
        <a:fontRef idx="minor">
          <a:prstClr val="black"/>
        </a:fontRef>
        <a:schemeClr val="dk1"/>
      </a:tcTxStyle>
      <a:tcStyle>
        <a:tcBdr/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dk1"/>
      </a:tcTxStyle>
      <a:tcStyle>
        <a:tcBdr>
          <a:bottom>
            <a:ln w="5000" cmpd="sng">
              <a:solidFill>
                <a:schemeClr val="dk1"/>
              </a:solidFill>
            </a:ln>
          </a:bottom>
        </a:tcBdr>
        <a:fill>
          <a:solidFill>
            <a:schemeClr val="l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cker, Stefan" userId="S::stefan.becker_kannegiesser.de#ext#@abb.onmicrosoft.com::b2563c54-8cc7-46af-8917-9d219702f04f" providerId="AD" clId="Web-{7DDFD4E5-DA60-CDB2-736A-824E110562D9}"/>
    <pc:docChg chg="modSld">
      <pc:chgData name="Becker, Stefan" userId="S::stefan.becker_kannegiesser.de#ext#@abb.onmicrosoft.com::b2563c54-8cc7-46af-8917-9d219702f04f" providerId="AD" clId="Web-{7DDFD4E5-DA60-CDB2-736A-824E110562D9}" dt="2024-11-15T07:36:41.769" v="243"/>
      <pc:docMkLst>
        <pc:docMk/>
      </pc:docMkLst>
      <pc:sldChg chg="addSp delSp modSp">
        <pc:chgData name="Becker, Stefan" userId="S::stefan.becker_kannegiesser.de#ext#@abb.onmicrosoft.com::b2563c54-8cc7-46af-8917-9d219702f04f" providerId="AD" clId="Web-{7DDFD4E5-DA60-CDB2-736A-824E110562D9}" dt="2024-11-15T07:36:41.769" v="243"/>
        <pc:sldMkLst>
          <pc:docMk/>
          <pc:sldMk cId="4097491659" sldId="320"/>
        </pc:sldMkLst>
      </pc:sldChg>
    </pc:docChg>
  </pc:docChgLst>
  <pc:docChgLst>
    <pc:chgData name="Rasmus Ekedahl" userId="f94a6e35-79a4-4825-8d85-b1f2443f017e" providerId="ADAL" clId="{B1529BAF-EC9A-4AF9-A9A2-02103F86489B}"/>
    <pc:docChg chg="undo redo custSel addSld delSld modSld sldOrd modSection">
      <pc:chgData name="Rasmus Ekedahl" userId="f94a6e35-79a4-4825-8d85-b1f2443f017e" providerId="ADAL" clId="{B1529BAF-EC9A-4AF9-A9A2-02103F86489B}" dt="2024-11-15T07:15:08.823" v="2628" actId="20577"/>
      <pc:docMkLst>
        <pc:docMk/>
      </pc:docMkLst>
      <pc:sldChg chg="delSp modSp del mod">
        <pc:chgData name="Rasmus Ekedahl" userId="f94a6e35-79a4-4825-8d85-b1f2443f017e" providerId="ADAL" clId="{B1529BAF-EC9A-4AF9-A9A2-02103F86489B}" dt="2024-11-14T12:45:00.055" v="469" actId="47"/>
        <pc:sldMkLst>
          <pc:docMk/>
          <pc:sldMk cId="2497749505" sldId="298"/>
        </pc:sldMkLst>
      </pc:sldChg>
      <pc:sldChg chg="mod modShow">
        <pc:chgData name="Rasmus Ekedahl" userId="f94a6e35-79a4-4825-8d85-b1f2443f017e" providerId="ADAL" clId="{B1529BAF-EC9A-4AF9-A9A2-02103F86489B}" dt="2024-11-14T12:45:32.169" v="474" actId="729"/>
        <pc:sldMkLst>
          <pc:docMk/>
          <pc:sldMk cId="3063423626" sldId="312"/>
        </pc:sldMkLst>
      </pc:sldChg>
      <pc:sldChg chg="addSp delSp modSp add mod ord modTransition delAnim modAnim">
        <pc:chgData name="Rasmus Ekedahl" userId="f94a6e35-79a4-4825-8d85-b1f2443f017e" providerId="ADAL" clId="{B1529BAF-EC9A-4AF9-A9A2-02103F86489B}" dt="2024-11-14T22:13:35.813" v="2262" actId="170"/>
        <pc:sldMkLst>
          <pc:docMk/>
          <pc:sldMk cId="1660286312" sldId="313"/>
        </pc:sldMkLst>
      </pc:sldChg>
      <pc:sldChg chg="addSp delSp modSp add mod ord">
        <pc:chgData name="Rasmus Ekedahl" userId="f94a6e35-79a4-4825-8d85-b1f2443f017e" providerId="ADAL" clId="{B1529BAF-EC9A-4AF9-A9A2-02103F86489B}" dt="2024-11-15T07:14:21.187" v="2592" actId="1076"/>
        <pc:sldMkLst>
          <pc:docMk/>
          <pc:sldMk cId="2006825423" sldId="314"/>
        </pc:sldMkLst>
      </pc:sldChg>
      <pc:sldChg chg="add del">
        <pc:chgData name="Rasmus Ekedahl" userId="f94a6e35-79a4-4825-8d85-b1f2443f017e" providerId="ADAL" clId="{B1529BAF-EC9A-4AF9-A9A2-02103F86489B}" dt="2024-11-14T09:16:15.280" v="260" actId="47"/>
        <pc:sldMkLst>
          <pc:docMk/>
          <pc:sldMk cId="2297842183" sldId="315"/>
        </pc:sldMkLst>
      </pc:sldChg>
      <pc:sldChg chg="addSp delSp modSp add mod ord modTransition modAnim">
        <pc:chgData name="Rasmus Ekedahl" userId="f94a6e35-79a4-4825-8d85-b1f2443f017e" providerId="ADAL" clId="{B1529BAF-EC9A-4AF9-A9A2-02103F86489B}" dt="2024-11-15T07:00:55.628" v="2572" actId="14100"/>
        <pc:sldMkLst>
          <pc:docMk/>
          <pc:sldMk cId="864688572" sldId="316"/>
        </pc:sldMkLst>
      </pc:sldChg>
      <pc:sldChg chg="add del">
        <pc:chgData name="Rasmus Ekedahl" userId="f94a6e35-79a4-4825-8d85-b1f2443f017e" providerId="ADAL" clId="{B1529BAF-EC9A-4AF9-A9A2-02103F86489B}" dt="2024-11-12T09:02:24.047" v="146"/>
        <pc:sldMkLst>
          <pc:docMk/>
          <pc:sldMk cId="2635281959" sldId="316"/>
        </pc:sldMkLst>
      </pc:sldChg>
      <pc:sldChg chg="addSp delSp modSp add mod modTransition">
        <pc:chgData name="Rasmus Ekedahl" userId="f94a6e35-79a4-4825-8d85-b1f2443f017e" providerId="ADAL" clId="{B1529BAF-EC9A-4AF9-A9A2-02103F86489B}" dt="2024-11-14T18:36:36.555" v="1759" actId="2710"/>
        <pc:sldMkLst>
          <pc:docMk/>
          <pc:sldMk cId="2752593804" sldId="317"/>
        </pc:sldMkLst>
      </pc:sldChg>
      <pc:sldChg chg="addSp delSp modSp add mod modTransition">
        <pc:chgData name="Rasmus Ekedahl" userId="f94a6e35-79a4-4825-8d85-b1f2443f017e" providerId="ADAL" clId="{B1529BAF-EC9A-4AF9-A9A2-02103F86489B}" dt="2024-11-14T20:08:15.055" v="2100" actId="14100"/>
        <pc:sldMkLst>
          <pc:docMk/>
          <pc:sldMk cId="1621623817" sldId="318"/>
        </pc:sldMkLst>
      </pc:sldChg>
      <pc:sldChg chg="addSp delSp modSp add mod modAnim">
        <pc:chgData name="Rasmus Ekedahl" userId="f94a6e35-79a4-4825-8d85-b1f2443f017e" providerId="ADAL" clId="{B1529BAF-EC9A-4AF9-A9A2-02103F86489B}" dt="2024-11-14T22:12:56.181" v="2258" actId="1076"/>
        <pc:sldMkLst>
          <pc:docMk/>
          <pc:sldMk cId="1567691127" sldId="319"/>
        </pc:sldMkLst>
      </pc:sldChg>
      <pc:sldChg chg="addSp delSp modSp add mod">
        <pc:chgData name="Rasmus Ekedahl" userId="f94a6e35-79a4-4825-8d85-b1f2443f017e" providerId="ADAL" clId="{B1529BAF-EC9A-4AF9-A9A2-02103F86489B}" dt="2024-11-15T06:41:18.198" v="2484"/>
        <pc:sldMkLst>
          <pc:docMk/>
          <pc:sldMk cId="4097491659" sldId="320"/>
        </pc:sldMkLst>
      </pc:sldChg>
      <pc:sldChg chg="modSp add del mod">
        <pc:chgData name="Rasmus Ekedahl" userId="f94a6e35-79a4-4825-8d85-b1f2443f017e" providerId="ADAL" clId="{B1529BAF-EC9A-4AF9-A9A2-02103F86489B}" dt="2024-11-14T20:21:58.084" v="2171" actId="47"/>
        <pc:sldMkLst>
          <pc:docMk/>
          <pc:sldMk cId="537879127" sldId="321"/>
        </pc:sldMkLst>
      </pc:sldChg>
      <pc:sldChg chg="addSp modSp add mod modTransition">
        <pc:chgData name="Rasmus Ekedahl" userId="f94a6e35-79a4-4825-8d85-b1f2443f017e" providerId="ADAL" clId="{B1529BAF-EC9A-4AF9-A9A2-02103F86489B}" dt="2024-11-14T21:56:40.023" v="2223" actId="167"/>
        <pc:sldMkLst>
          <pc:docMk/>
          <pc:sldMk cId="2512156921" sldId="322"/>
        </pc:sldMkLst>
      </pc:sldChg>
      <pc:sldChg chg="addSp delSp modSp add mod ord modTransition">
        <pc:chgData name="Rasmus Ekedahl" userId="f94a6e35-79a4-4825-8d85-b1f2443f017e" providerId="ADAL" clId="{B1529BAF-EC9A-4AF9-A9A2-02103F86489B}" dt="2024-11-14T21:56:31.156" v="2221" actId="167"/>
        <pc:sldMkLst>
          <pc:docMk/>
          <pc:sldMk cId="3752148662" sldId="323"/>
        </pc:sldMkLst>
      </pc:sldChg>
      <pc:sldChg chg="addSp delSp modSp add mod">
        <pc:chgData name="Rasmus Ekedahl" userId="f94a6e35-79a4-4825-8d85-b1f2443f017e" providerId="ADAL" clId="{B1529BAF-EC9A-4AF9-A9A2-02103F86489B}" dt="2024-11-15T07:15:08.823" v="2628" actId="20577"/>
        <pc:sldMkLst>
          <pc:docMk/>
          <pc:sldMk cId="3229248089" sldId="324"/>
        </pc:sldMkLst>
      </pc:sldChg>
    </pc:docChg>
  </pc:docChgLst>
  <pc:docChgLst>
    <pc:chgData name="Rasmus Ekedahl" userId="f94a6e35-79a4-4825-8d85-b1f2443f017e" providerId="ADAL" clId="{5C40BB9E-E382-441A-A460-E5562420134C}"/>
    <pc:docChg chg="custSel modSld">
      <pc:chgData name="Rasmus Ekedahl" userId="f94a6e35-79a4-4825-8d85-b1f2443f017e" providerId="ADAL" clId="{5C40BB9E-E382-441A-A460-E5562420134C}" dt="2024-11-15T07:45:55.039" v="71" actId="1076"/>
      <pc:docMkLst>
        <pc:docMk/>
      </pc:docMkLst>
      <pc:sldChg chg="addSp delSp modSp mod">
        <pc:chgData name="Rasmus Ekedahl" userId="f94a6e35-79a4-4825-8d85-b1f2443f017e" providerId="ADAL" clId="{5C40BB9E-E382-441A-A460-E5562420134C}" dt="2024-11-15T07:45:55.039" v="71" actId="1076"/>
        <pc:sldMkLst>
          <pc:docMk/>
          <pc:sldMk cId="2752593804" sldId="317"/>
        </pc:sldMkLst>
      </pc:sldChg>
      <pc:sldChg chg="modSp mod">
        <pc:chgData name="Rasmus Ekedahl" userId="f94a6e35-79a4-4825-8d85-b1f2443f017e" providerId="ADAL" clId="{5C40BB9E-E382-441A-A460-E5562420134C}" dt="2024-11-15T07:41:30.338" v="66" actId="20577"/>
        <pc:sldMkLst>
          <pc:docMk/>
          <pc:sldMk cId="3229248089" sldId="324"/>
        </pc:sldMkLst>
      </pc:sldChg>
    </pc:docChg>
  </pc:docChgLst>
  <pc:docChgLst>
    <pc:chgData name="Harsh-Ramesh Vernekar" userId="33e668c0-536d-4aef-b46f-ab5659d011b7" providerId="ADAL" clId="{6A8E16EB-6D01-47AA-A340-F83DDFDE0110}"/>
    <pc:docChg chg="modSld">
      <pc:chgData name="Harsh-Ramesh Vernekar" userId="33e668c0-536d-4aef-b46f-ab5659d011b7" providerId="ADAL" clId="{6A8E16EB-6D01-47AA-A340-F83DDFDE0110}" dt="2025-05-05T12:59:32.014" v="1" actId="1076"/>
      <pc:docMkLst>
        <pc:docMk/>
      </pc:docMkLst>
      <pc:sldChg chg="modSp mod">
        <pc:chgData name="Harsh-Ramesh Vernekar" userId="33e668c0-536d-4aef-b46f-ab5659d011b7" providerId="ADAL" clId="{6A8E16EB-6D01-47AA-A340-F83DDFDE0110}" dt="2025-05-05T12:59:32.014" v="1" actId="1076"/>
        <pc:sldMkLst>
          <pc:docMk/>
          <pc:sldMk cId="2006825423" sldId="314"/>
        </pc:sldMkLst>
        <pc:picChg chg="mod">
          <ac:chgData name="Harsh-Ramesh Vernekar" userId="33e668c0-536d-4aef-b46f-ab5659d011b7" providerId="ADAL" clId="{6A8E16EB-6D01-47AA-A340-F83DDFDE0110}" dt="2025-05-05T12:59:32.014" v="1" actId="1076"/>
          <ac:picMkLst>
            <pc:docMk/>
            <pc:sldMk cId="2006825423" sldId="314"/>
            <ac:picMk id="13" creationId="{0B3407FA-C011-6D2B-57D2-9AF2A8037E59}"/>
          </ac:picMkLst>
        </pc:picChg>
      </pc:sldChg>
      <pc:sldChg chg="mod modShow">
        <pc:chgData name="Harsh-Ramesh Vernekar" userId="33e668c0-536d-4aef-b46f-ab5659d011b7" providerId="ADAL" clId="{6A8E16EB-6D01-47AA-A340-F83DDFDE0110}" dt="2025-05-05T12:40:45.873" v="0" actId="729"/>
        <pc:sldMkLst>
          <pc:docMk/>
          <pc:sldMk cId="3229248089" sldId="32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490A3-8906-4C15-BA06-29841194A30F}" type="datetimeFigureOut">
              <a:rPr lang="en-US" smtClean="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rPr>
              <a:t>5/5/2025</a:t>
            </a:fld>
            <a:endParaRPr lang="en-US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BD733-F72C-4484-8056-9C6167F848BC}" type="slidenum">
              <a:rPr lang="en-US" smtClean="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rPr>
              <a:t>‹#›</a:t>
            </a:fld>
            <a:endParaRPr lang="en-US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61157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fld id="{7B9B1A6A-6BBE-4409-8C9E-DA0703379151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83822" y="685800"/>
            <a:ext cx="6096000" cy="3429000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383822" y="4343400"/>
            <a:ext cx="6090356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fld id="{3A94E69C-C28A-4BE6-BE89-71D8FB2035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85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1pPr>
    <a:lvl2pPr marL="180000" indent="-180000" algn="l" defTabSz="914400" rtl="0" eaLnBrk="1" latinLnBrk="0" hangingPunct="1">
      <a:buFont typeface="ABBvoiceOffice" panose="020D0603020503020204" pitchFamily="34" charset="0"/>
      <a:buChar char="–"/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2pPr>
    <a:lvl3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3pPr>
    <a:lvl4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4pPr>
    <a:lvl5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5pPr>
    <a:lvl6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E71BA94A-2799-43CC-84B5-9975B4E32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0"/>
            <a:ext cx="12191999" cy="4616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272EA1-7C97-4CB4-A2F2-14BEE5DCB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325037"/>
            <a:ext cx="9787525" cy="486000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5F8F87-3B65-4B62-9068-930D3EF1A8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200" y="5808186"/>
            <a:ext cx="9787525" cy="486000"/>
          </a:xfrm>
          <a:prstGeom prst="rect">
            <a:avLst/>
          </a:prstGeom>
        </p:spPr>
        <p:txBody>
          <a:bodyPr lIns="0"/>
          <a:lstStyle>
            <a:lvl1pPr>
              <a:defRPr sz="32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7E904-B25D-407B-9176-B1EC3BAEEC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136445"/>
            <a:ext cx="9787525" cy="185926"/>
          </a:xfrm>
          <a:prstGeom prst="rect">
            <a:avLst/>
          </a:prstGeom>
        </p:spPr>
        <p:txBody>
          <a:bodyPr lIns="0" anchor="t"/>
          <a:lstStyle>
            <a:lvl1pPr>
              <a:spcBef>
                <a:spcPts val="0"/>
              </a:spcBef>
              <a:defRPr sz="1200" cap="all" spc="200" baseline="0"/>
            </a:lvl1pPr>
          </a:lstStyle>
          <a:p>
            <a:pPr lvl="0"/>
            <a:r>
              <a:rPr lang="en-US" noProof="0"/>
              <a:t>DATE OR OTHER INFORMATION – THIS LINE IS NOT OBLIGATORY</a:t>
            </a:r>
          </a:p>
        </p:txBody>
      </p:sp>
      <p:sp>
        <p:nvSpPr>
          <p:cNvPr id="17" name="Textbox for metadata">
            <a:extLst>
              <a:ext uri="{FF2B5EF4-FFF2-40B4-BE49-F238E27FC236}">
                <a16:creationId xmlns:a16="http://schemas.microsoft.com/office/drawing/2014/main" id="{6B86C07B-CDAA-4A46-9313-989CF5D0ACB7}"/>
              </a:ext>
            </a:extLst>
          </p:cNvPr>
          <p:cNvSpPr txBox="1">
            <a:spLocks/>
          </p:cNvSpPr>
          <p:nvPr userDrawn="1"/>
        </p:nvSpPr>
        <p:spPr>
          <a:xfrm>
            <a:off x="331196" y="6506816"/>
            <a:ext cx="4680000" cy="118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>
              <a:solidFill>
                <a:schemeClr val="tx1"/>
              </a:solidFill>
            </a:endParaRPr>
          </a:p>
        </p:txBody>
      </p:sp>
      <p:pic>
        <p:nvPicPr>
          <p:cNvPr id="19" name="Logo">
            <a:extLst>
              <a:ext uri="{FF2B5EF4-FFF2-40B4-BE49-F238E27FC236}">
                <a16:creationId xmlns:a16="http://schemas.microsoft.com/office/drawing/2014/main" id="{5C386B42-EC01-4B2F-B9D0-222BF08DAE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1564" y="6159885"/>
            <a:ext cx="641700" cy="334800"/>
          </a:xfrm>
          <a:prstGeom prst="rect">
            <a:avLst/>
          </a:prstGeom>
        </p:spPr>
      </p:pic>
      <p:pic>
        <p:nvPicPr>
          <p:cNvPr id="16" name="Picture 15" hidden="1">
            <a:extLst>
              <a:ext uri="{FF2B5EF4-FFF2-40B4-BE49-F238E27FC236}">
                <a16:creationId xmlns:a16="http://schemas.microsoft.com/office/drawing/2014/main" id="{036CB24E-7C2A-4A22-B9E0-3E9AC4C5DC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4616450"/>
          </a:xfrm>
          <a:prstGeom prst="rect">
            <a:avLst/>
          </a:prstGeom>
        </p:spPr>
      </p:pic>
      <p:sp>
        <p:nvSpPr>
          <p:cNvPr id="15" name="pole tekstowe 10">
            <a:extLst>
              <a:ext uri="{FF2B5EF4-FFF2-40B4-BE49-F238E27FC236}">
                <a16:creationId xmlns:a16="http://schemas.microsoft.com/office/drawing/2014/main" id="{5110454C-D5C1-472A-9031-68574887B116}"/>
              </a:ext>
            </a:extLst>
          </p:cNvPr>
          <p:cNvSpPr txBox="1"/>
          <p:nvPr userDrawn="1"/>
        </p:nvSpPr>
        <p:spPr bwMode="gray">
          <a:xfrm>
            <a:off x="8524630" y="6339194"/>
            <a:ext cx="2362200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/>
              <a:t>B&amp;R</a:t>
            </a:r>
            <a:r>
              <a:rPr lang="en-US" sz="1300">
                <a:latin typeface="ABBvoice Light"/>
              </a:rPr>
              <a:t> |</a:t>
            </a:r>
            <a:r>
              <a:rPr lang="en-US" sz="1100"/>
              <a:t> A member of the ABB Group</a:t>
            </a:r>
          </a:p>
        </p:txBody>
      </p:sp>
    </p:spTree>
    <p:extLst>
      <p:ext uri="{BB962C8B-B14F-4D97-AF65-F5344CB8AC3E}">
        <p14:creationId xmlns:p14="http://schemas.microsoft.com/office/powerpoint/2010/main" val="142373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921600"/>
            <a:ext cx="11530011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D13B44-2ED7-4317-A623-6B66EEF7246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199" y="1929600"/>
            <a:ext cx="11530011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191ABF5-A638-4274-A939-005952C0BF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6992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921600"/>
            <a:ext cx="11530011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D13B44-2ED7-4317-A623-6B66EEF7246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199" y="2317637"/>
            <a:ext cx="11530011" cy="3193962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7EB647C7-C6C0-458F-916D-92A3818855C7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1199" y="1929600"/>
            <a:ext cx="11530011" cy="253592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53D6A4D-9936-42D0-AC4D-FBDE81F97C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2118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921600"/>
            <a:ext cx="11530011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B5336C-3364-49A8-B303-FFEDF4FEBDF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5658438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A2A16399-43BB-47C9-B960-482AB4AC59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03361" y="1929600"/>
            <a:ext cx="5658438" cy="358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D248592-FF76-4D0C-820C-440D43E136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7223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921600"/>
            <a:ext cx="11530011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B5336C-3364-49A8-B303-FFEDF4FEBDF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2317637"/>
            <a:ext cx="5658438" cy="3193962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A2A16399-43BB-47C9-B960-482AB4AC59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03361" y="2317637"/>
            <a:ext cx="5658438" cy="31939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16E8EA06-F8FC-49A9-A139-19792C8D084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1199" y="1929600"/>
            <a:ext cx="5658439" cy="253592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8D40EE9E-5785-4471-8A7D-6EDB4494F68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203361" y="1929600"/>
            <a:ext cx="5658439" cy="253592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807EBA1-9E93-40B5-AB47-FE6B3497E9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3126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921600"/>
            <a:ext cx="11530011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5E783B-432D-48FF-919E-E9841F6E7CD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3701050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CE0F0C72-0A6F-47EB-B787-31465205AA0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45975" y="1929600"/>
            <a:ext cx="3701050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FDDA8A-CD8B-4264-BB35-5DED5E32A8B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60749" y="1929600"/>
            <a:ext cx="3701050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4F12F13-0517-4E0E-8E16-1636B7C145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561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921600"/>
            <a:ext cx="11530011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5E783B-432D-48FF-919E-E9841F6E7CD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2317636"/>
            <a:ext cx="3701050" cy="319396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CE0F0C72-0A6F-47EB-B787-31465205AA0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45975" y="2317636"/>
            <a:ext cx="3701050" cy="319396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FDDA8A-CD8B-4264-BB35-5DED5E32A8B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60749" y="2317636"/>
            <a:ext cx="3701050" cy="3193963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706B61B5-5ECE-42A3-B17B-C8474A1712E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31199" y="1929600"/>
            <a:ext cx="3701051" cy="253592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2773C736-6DC9-4D25-9135-9FEE1C01F06F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45975" y="1929600"/>
            <a:ext cx="3701051" cy="253592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378A027D-384E-4893-8ACE-7EB49A9DD38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60749" y="1929600"/>
            <a:ext cx="3701051" cy="253592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449C90DB-E14A-489D-A9C1-BC279A96B9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689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921600"/>
            <a:ext cx="11530011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0AB117-4C73-4A20-9957-79D439C51B4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27215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7308727B-EED5-46EC-841D-047A6193C6F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67545" y="1929600"/>
            <a:ext cx="27215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649CA4A0-E652-4ED8-94BE-90A9E06898C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03890" y="1929600"/>
            <a:ext cx="27215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AD8153C1-25B9-4517-970E-E26DC9F1778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140236" y="1929600"/>
            <a:ext cx="27215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60817C6-275D-460F-9252-B93D047D69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3347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921600"/>
            <a:ext cx="11530011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0AB117-4C73-4A20-9957-79D439C51B4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2317636"/>
            <a:ext cx="2721563" cy="3193964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7308727B-EED5-46EC-841D-047A6193C6F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67545" y="2317636"/>
            <a:ext cx="2721563" cy="3193964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649CA4A0-E652-4ED8-94BE-90A9E06898C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03890" y="2317636"/>
            <a:ext cx="2721563" cy="3193964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AD8153C1-25B9-4517-970E-E26DC9F1778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140236" y="2317636"/>
            <a:ext cx="2721563" cy="3193964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268A3033-04CA-4439-8559-F7AE384EA32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31200" y="1929600"/>
            <a:ext cx="2721563" cy="253592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4D699DA1-1B8F-4C83-8F6C-063B993E67C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267545" y="1929600"/>
            <a:ext cx="2721563" cy="253592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91F962DF-57F1-4D07-A843-D3883581732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203890" y="1929600"/>
            <a:ext cx="2721563" cy="253592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4DC621D3-00B6-4873-80E9-80B2E963CB27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140236" y="1929600"/>
            <a:ext cx="2721563" cy="253592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20E266E3-5FFB-41B2-9494-480B63C0ED0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4633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1B9042-212B-46A5-9683-B0E80DA3872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5658438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CC8272B2-E586-4FA2-8B90-41D4FAB96F2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1200" y="3827714"/>
            <a:ext cx="5658438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B4EE1E65-7497-40C2-9994-C31475F1F07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04151" y="1929600"/>
            <a:ext cx="5658438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80A57BBC-5882-4E81-BCA2-FF31B00865E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204151" y="3827714"/>
            <a:ext cx="5658438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0A4B2B-8988-4AFD-A14B-AAA7F09DD5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8494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928EB5-CEDF-4A8E-81B5-DCF53570E95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5658438" cy="1685138"/>
          </a:xfrm>
          <a:prstGeom prst="rect">
            <a:avLst/>
          </a:prstGeom>
          <a:solidFill>
            <a:schemeClr val="accent5"/>
          </a:solidFill>
        </p:spPr>
        <p:txBody>
          <a:bodyPr lIns="108000" tIns="108000" rIns="108000" b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3B0B81C-97D4-4F96-B86E-78446A115C9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1200" y="3827714"/>
            <a:ext cx="5658438" cy="1685138"/>
          </a:xfrm>
          <a:prstGeom prst="rect">
            <a:avLst/>
          </a:prstGeom>
          <a:solidFill>
            <a:schemeClr val="accent5"/>
          </a:solidFill>
        </p:spPr>
        <p:txBody>
          <a:bodyPr lIns="108000" tIns="108000" rIns="108000" b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01D9841E-35A4-4050-896A-91A2DAC646E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04151" y="1929600"/>
            <a:ext cx="5658438" cy="1685138"/>
          </a:xfrm>
          <a:prstGeom prst="rect">
            <a:avLst/>
          </a:prstGeom>
          <a:solidFill>
            <a:schemeClr val="accent5"/>
          </a:solidFill>
        </p:spPr>
        <p:txBody>
          <a:bodyPr lIns="108000" tIns="108000" rIns="108000" b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25AE70BE-1AE8-4A0C-AE03-7895C4186A5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204151" y="3827714"/>
            <a:ext cx="5658438" cy="1685138"/>
          </a:xfrm>
          <a:prstGeom prst="rect">
            <a:avLst/>
          </a:prstGeom>
          <a:solidFill>
            <a:schemeClr val="accent5"/>
          </a:solidFill>
        </p:spPr>
        <p:txBody>
          <a:bodyPr lIns="108000" tIns="108000" rIns="108000" b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E790894-8E0F-44FE-8E80-5B61F5EE8C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871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84B59861-2540-4875-98F0-BC4AD7A43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1432" b="11253"/>
          <a:stretch/>
        </p:blipFill>
        <p:spPr>
          <a:xfrm>
            <a:off x="-1" y="0"/>
            <a:ext cx="12191999" cy="4616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272EA1-7C97-4CB4-A2F2-14BEE5DCB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325037"/>
            <a:ext cx="9787525" cy="486000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5F8F87-3B65-4B62-9068-930D3EF1A8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200" y="5808186"/>
            <a:ext cx="9787525" cy="486000"/>
          </a:xfrm>
          <a:prstGeom prst="rect">
            <a:avLst/>
          </a:prstGeom>
        </p:spPr>
        <p:txBody>
          <a:bodyPr lIns="0"/>
          <a:lstStyle>
            <a:lvl1pPr>
              <a:defRPr sz="32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7E904-B25D-407B-9176-B1EC3BAEEC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136445"/>
            <a:ext cx="9787525" cy="185926"/>
          </a:xfrm>
          <a:prstGeom prst="rect">
            <a:avLst/>
          </a:prstGeom>
        </p:spPr>
        <p:txBody>
          <a:bodyPr lIns="0" anchor="t"/>
          <a:lstStyle>
            <a:lvl1pPr>
              <a:spcBef>
                <a:spcPts val="0"/>
              </a:spcBef>
              <a:defRPr sz="1200" cap="all" spc="200" baseline="0"/>
            </a:lvl1pPr>
          </a:lstStyle>
          <a:p>
            <a:pPr lvl="0"/>
            <a:r>
              <a:rPr lang="en-US" noProof="0"/>
              <a:t>DATE OR OTHER INFORMATION – THIS LINE IS NOT OBLIGATORY</a:t>
            </a:r>
          </a:p>
        </p:txBody>
      </p:sp>
      <p:sp>
        <p:nvSpPr>
          <p:cNvPr id="17" name="Textbox for metadata">
            <a:extLst>
              <a:ext uri="{FF2B5EF4-FFF2-40B4-BE49-F238E27FC236}">
                <a16:creationId xmlns:a16="http://schemas.microsoft.com/office/drawing/2014/main" id="{6B86C07B-CDAA-4A46-9313-989CF5D0ACB7}"/>
              </a:ext>
            </a:extLst>
          </p:cNvPr>
          <p:cNvSpPr txBox="1">
            <a:spLocks/>
          </p:cNvSpPr>
          <p:nvPr userDrawn="1"/>
        </p:nvSpPr>
        <p:spPr>
          <a:xfrm>
            <a:off x="331196" y="6506816"/>
            <a:ext cx="4680000" cy="118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>
              <a:solidFill>
                <a:schemeClr val="tx1"/>
              </a:solidFill>
            </a:endParaRPr>
          </a:p>
        </p:txBody>
      </p:sp>
      <p:pic>
        <p:nvPicPr>
          <p:cNvPr id="19" name="Logo">
            <a:extLst>
              <a:ext uri="{FF2B5EF4-FFF2-40B4-BE49-F238E27FC236}">
                <a16:creationId xmlns:a16="http://schemas.microsoft.com/office/drawing/2014/main" id="{5C386B42-EC01-4B2F-B9D0-222BF08DAE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1564" y="6159885"/>
            <a:ext cx="641700" cy="334800"/>
          </a:xfrm>
          <a:prstGeom prst="rect">
            <a:avLst/>
          </a:prstGeom>
        </p:spPr>
      </p:pic>
      <p:pic>
        <p:nvPicPr>
          <p:cNvPr id="16" name="Picture 15" hidden="1">
            <a:extLst>
              <a:ext uri="{FF2B5EF4-FFF2-40B4-BE49-F238E27FC236}">
                <a16:creationId xmlns:a16="http://schemas.microsoft.com/office/drawing/2014/main" id="{036CB24E-7C2A-4A22-B9E0-3E9AC4C5DC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4616450"/>
          </a:xfrm>
          <a:prstGeom prst="rect">
            <a:avLst/>
          </a:prstGeom>
        </p:spPr>
      </p:pic>
      <p:sp>
        <p:nvSpPr>
          <p:cNvPr id="15" name="pole tekstowe 10">
            <a:extLst>
              <a:ext uri="{FF2B5EF4-FFF2-40B4-BE49-F238E27FC236}">
                <a16:creationId xmlns:a16="http://schemas.microsoft.com/office/drawing/2014/main" id="{5110454C-D5C1-472A-9031-68574887B116}"/>
              </a:ext>
            </a:extLst>
          </p:cNvPr>
          <p:cNvSpPr txBox="1"/>
          <p:nvPr userDrawn="1"/>
        </p:nvSpPr>
        <p:spPr bwMode="gray">
          <a:xfrm>
            <a:off x="8524630" y="6339194"/>
            <a:ext cx="2362200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/>
              <a:t>B&amp;R</a:t>
            </a:r>
            <a:r>
              <a:rPr lang="en-US" sz="1300">
                <a:latin typeface="ABBvoice Light"/>
              </a:rPr>
              <a:t> |</a:t>
            </a:r>
            <a:r>
              <a:rPr lang="en-US" sz="1100"/>
              <a:t> A member of the ABB Group</a:t>
            </a:r>
          </a:p>
        </p:txBody>
      </p:sp>
    </p:spTree>
    <p:extLst>
      <p:ext uri="{BB962C8B-B14F-4D97-AF65-F5344CB8AC3E}">
        <p14:creationId xmlns:p14="http://schemas.microsoft.com/office/powerpoint/2010/main" val="31556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CD7502-5938-4389-B579-94E4A626E74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2134159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CA0C8084-3849-47AB-874C-D79A49627A9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2680508" y="1929600"/>
            <a:ext cx="2134159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705789A-64BC-481F-BB51-3113BE639E7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29816" y="1929600"/>
            <a:ext cx="2134159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37C0D0A-A50A-45C1-8190-526E16A1EF9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379124" y="1929600"/>
            <a:ext cx="2134159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369E9214-F99C-45F1-92F0-86CA4C2DF62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728430" y="1929600"/>
            <a:ext cx="2134159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CA02EF2-4CA1-4BAA-BEF7-557FE01D70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4829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C069AE-4595-4F69-A33D-19262102106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17436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9819553D-0FB3-43C0-986B-7FC595AE43C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2288745" y="1929600"/>
            <a:ext cx="17436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BFE61DB2-D5AC-443E-944E-263599532F8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246290" y="1929600"/>
            <a:ext cx="17436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28E24C1F-EA44-4316-85CB-A3FD5270437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203835" y="1929600"/>
            <a:ext cx="17436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0FB7471F-CC87-42BF-8FF7-FCFD02E0975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161380" y="1929600"/>
            <a:ext cx="17436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9FEC9E4E-C67E-4E57-9B58-24B9E177B04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10118926" y="1929600"/>
            <a:ext cx="17436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A2881809-A7B5-4526-BBA2-7A02D8A695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6021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4CEC49-D3F2-4087-B090-CC600446878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AE0F39AC-3C30-4653-B2FB-5DEED052202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45975" y="1929600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CDF745A-5CCE-4066-B327-433778B0EAD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60749" y="1929600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CDA5DF35-04D6-4B3E-8C90-1E98EBB7C18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31200" y="3827714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22076C0C-4A2D-44FD-B598-286736F29BC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45975" y="3827714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E41F7DA0-0F6C-441C-B565-0C058C2E150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60749" y="3827714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1ECC15F-7C10-4935-8982-A8422A134E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5340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2E957E-1838-4CD0-B6A0-51FEFF23F3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2721563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D15157C6-6D4A-4DDE-9987-9DB9A432B24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67545" y="1929600"/>
            <a:ext cx="2721563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54051EE1-49F6-492B-B13B-31EA841D39F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03890" y="1929600"/>
            <a:ext cx="2721563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AD543771-ECCC-4B61-B10B-B29AC251EB7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140236" y="1929600"/>
            <a:ext cx="2721563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20E6F15F-BCD7-43EA-B6A7-A9D7E7E08A3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31200" y="3827714"/>
            <a:ext cx="2721563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75A95EF1-3692-4526-8F7E-86DF4458BD9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267545" y="3827714"/>
            <a:ext cx="2721563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25D091E8-36DA-49BB-805A-67B1175FE09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203890" y="3827714"/>
            <a:ext cx="2721563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30B3BAED-A68C-44C5-936A-FECF662C445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140236" y="3827714"/>
            <a:ext cx="2721563" cy="168513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2C0C9163-1A50-4D9E-8C77-630EB66F52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228346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AF416F-3BC8-4A49-A9DA-4F4E14BD9EE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2289175" y="1929600"/>
            <a:ext cx="9574213" cy="1080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7CD77F5C-7E22-4988-898D-D00F5D9CD09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289175" y="3178800"/>
            <a:ext cx="9574213" cy="1080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83810668-C703-445D-9664-9098F49777F5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2289175" y="4428000"/>
            <a:ext cx="9574213" cy="1080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FB1884A1-CF89-46FD-90B2-856A4770133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31201" y="1929600"/>
            <a:ext cx="1743664" cy="108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BFD86A11-87FF-4DCC-B9D2-B666660C6E7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31201" y="3178800"/>
            <a:ext cx="1743664" cy="108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6F97BA98-5A30-4E5F-B616-3DD2FB54351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331201" y="4428000"/>
            <a:ext cx="1743664" cy="108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F332D07F-212A-4F1F-A913-9C992990BD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291919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6E3F5E-86F1-4189-95E6-3E3FCAA7E57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2289175" y="1929600"/>
            <a:ext cx="9574213" cy="79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A9473803-25B0-48E7-A720-3DC0D09F9EA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2289175" y="2858400"/>
            <a:ext cx="9574213" cy="79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70FEA12C-85FF-468F-97EE-32C99D8CFE06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2289175" y="3787200"/>
            <a:ext cx="9574213" cy="79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8238CB58-E5B8-4AB2-95E4-2BACE430AD4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2289175" y="4716000"/>
            <a:ext cx="9574213" cy="79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D4BF1D29-3435-4164-B890-745B9AB2B2B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31201" y="1929600"/>
            <a:ext cx="1743664" cy="792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F29A2FA-2B0C-4A45-92DB-06D5B9DEBF7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331201" y="2858400"/>
            <a:ext cx="1743664" cy="792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97709378-E74F-4797-905F-17F4A0599703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331201" y="3787200"/>
            <a:ext cx="1743664" cy="792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F1E9E9DA-7BA5-4FCB-9176-B988B0CD8A78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1201" y="4716000"/>
            <a:ext cx="1743664" cy="792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C1B99B3E-00B2-4B94-8810-1F4D372410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227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05538" y="1929600"/>
            <a:ext cx="5657850" cy="3582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B71CB31-8784-427F-9939-4AB0493804E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1200" y="1929600"/>
            <a:ext cx="5658438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21879CC-FD5F-4989-BE5B-B088F2C720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317826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&amp; pictu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05538" y="0"/>
            <a:ext cx="5986462" cy="6858000"/>
          </a:xfrm>
          <a:prstGeom prst="rect">
            <a:avLst/>
          </a:prstGeom>
        </p:spPr>
        <p:txBody>
          <a:bodyPr lIns="0" tIns="32400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4896438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4895849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4AF48D9-D62A-43F2-B1B1-80F00328C2E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1200" y="1929600"/>
            <a:ext cx="4896438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1201" y="6343200"/>
            <a:ext cx="4896437" cy="158400"/>
          </a:xfrm>
        </p:spPr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DD9F5777-A3D9-4599-9CC2-5EBB52048CF2}"/>
              </a:ext>
            </a:extLst>
          </p:cNvPr>
          <p:cNvSpPr txBox="1">
            <a:spLocks/>
          </p:cNvSpPr>
          <p:nvPr userDrawn="1"/>
        </p:nvSpPr>
        <p:spPr>
          <a:xfrm>
            <a:off x="2311200" y="6548400"/>
            <a:ext cx="1565275" cy="1188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/>
              <a:t>©B&amp;R. All rights reserved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D3DA3BA-220F-402E-8F65-A4D5B6FC2F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6100" y="6456066"/>
            <a:ext cx="365700" cy="1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46563" y="1929600"/>
            <a:ext cx="7616825" cy="3582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5BD5A4-C0CB-4E6D-82DC-F95E085D10A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1200" y="1929600"/>
            <a:ext cx="3701050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D224E81-3B71-4BD4-8650-96F92DAA0D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362323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200" y="1929600"/>
            <a:ext cx="5658438" cy="3582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1C5F00-64AD-4E5C-9A89-0FB66FF345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04151" y="1929600"/>
            <a:ext cx="5658438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53B099-959A-4FA4-8B87-C7BCAA0E2A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99595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88BCDE34-3550-4331-9A42-8E09E3AD75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"/>
          <a:stretch/>
        </p:blipFill>
        <p:spPr>
          <a:xfrm>
            <a:off x="0" y="0"/>
            <a:ext cx="12192000" cy="461644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DA95573-D6E2-4AE8-BC7C-9ED41474E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325037"/>
            <a:ext cx="9787525" cy="486000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4B7DFE2-ECC3-43F8-84A5-7C854EDDC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200" y="5808186"/>
            <a:ext cx="9787525" cy="486000"/>
          </a:xfrm>
          <a:prstGeom prst="rect">
            <a:avLst/>
          </a:prstGeom>
        </p:spPr>
        <p:txBody>
          <a:bodyPr lIns="0"/>
          <a:lstStyle>
            <a:lvl1pPr>
              <a:defRPr sz="32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7223CF7-4278-4148-85A7-A9569B5C54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200" y="5136445"/>
            <a:ext cx="9787525" cy="185926"/>
          </a:xfrm>
          <a:prstGeom prst="rect">
            <a:avLst/>
          </a:prstGeom>
        </p:spPr>
        <p:txBody>
          <a:bodyPr lIns="0" anchor="t"/>
          <a:lstStyle>
            <a:lvl1pPr>
              <a:spcBef>
                <a:spcPts val="0"/>
              </a:spcBef>
              <a:defRPr sz="1200" cap="all" spc="200" baseline="0"/>
            </a:lvl1pPr>
          </a:lstStyle>
          <a:p>
            <a:pPr lvl="0"/>
            <a:r>
              <a:rPr lang="en-US" noProof="0"/>
              <a:t>DATE OR OTHER INFORMATION – THIS LINE IS NOT OBLIGATORY</a:t>
            </a:r>
          </a:p>
        </p:txBody>
      </p:sp>
      <p:sp>
        <p:nvSpPr>
          <p:cNvPr id="33" name="Textbox for metadata">
            <a:extLst>
              <a:ext uri="{FF2B5EF4-FFF2-40B4-BE49-F238E27FC236}">
                <a16:creationId xmlns:a16="http://schemas.microsoft.com/office/drawing/2014/main" id="{99A66A49-8F92-4F89-AFD0-110E26BF2680}"/>
              </a:ext>
            </a:extLst>
          </p:cNvPr>
          <p:cNvSpPr txBox="1">
            <a:spLocks/>
          </p:cNvSpPr>
          <p:nvPr userDrawn="1"/>
        </p:nvSpPr>
        <p:spPr>
          <a:xfrm>
            <a:off x="331196" y="6506816"/>
            <a:ext cx="4680000" cy="118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>
              <a:solidFill>
                <a:schemeClr val="tx1"/>
              </a:solidFill>
            </a:endParaRPr>
          </a:p>
        </p:txBody>
      </p:sp>
      <p:pic>
        <p:nvPicPr>
          <p:cNvPr id="20" name="Logo">
            <a:extLst>
              <a:ext uri="{FF2B5EF4-FFF2-40B4-BE49-F238E27FC236}">
                <a16:creationId xmlns:a16="http://schemas.microsoft.com/office/drawing/2014/main" id="{BE343CED-83E6-4A7C-9BEB-EA977552C5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1564" y="6159885"/>
            <a:ext cx="641700" cy="3348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E5A6E-F1A7-4BF2-BF43-73AD07B192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0" y="4364450"/>
            <a:ext cx="3052800" cy="252000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ole tekstowe 10">
            <a:extLst>
              <a:ext uri="{FF2B5EF4-FFF2-40B4-BE49-F238E27FC236}">
                <a16:creationId xmlns:a16="http://schemas.microsoft.com/office/drawing/2014/main" id="{058BA701-0398-4DAE-9F06-D20697DCC77F}"/>
              </a:ext>
            </a:extLst>
          </p:cNvPr>
          <p:cNvSpPr txBox="1"/>
          <p:nvPr userDrawn="1"/>
        </p:nvSpPr>
        <p:spPr bwMode="gray">
          <a:xfrm>
            <a:off x="8524630" y="6339194"/>
            <a:ext cx="2362200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/>
              <a:t>B&amp;R</a:t>
            </a:r>
            <a:r>
              <a:rPr lang="en-US" sz="1300">
                <a:latin typeface="ABBvoice Light"/>
              </a:rPr>
              <a:t> |</a:t>
            </a:r>
            <a:r>
              <a:rPr lang="en-US" sz="1100"/>
              <a:t> A member of the ABB Group</a:t>
            </a:r>
          </a:p>
        </p:txBody>
      </p:sp>
    </p:spTree>
    <p:extLst>
      <p:ext uri="{BB962C8B-B14F-4D97-AF65-F5344CB8AC3E}">
        <p14:creationId xmlns:p14="http://schemas.microsoft.com/office/powerpoint/2010/main" val="282499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67075" y="1929600"/>
            <a:ext cx="5657850" cy="3582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772B2F-A922-4FD0-B70C-DF06D70EDEF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1200" y="1929600"/>
            <a:ext cx="27215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AD2821E5-D990-439A-A494-886D9CF0829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141026" y="1929600"/>
            <a:ext cx="2721563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F139C90-52BB-4794-B21A-FE69E4C0F9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313703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&amp; 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199" y="1929600"/>
            <a:ext cx="1743663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E57CBEA0-D649-41AB-96A9-0A1BAA2BBC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5538" y="1929600"/>
            <a:ext cx="1741487" cy="168389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4FC3BCC6-F11F-4786-B6A2-A61B71BFCA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1199" y="3827463"/>
            <a:ext cx="1743663" cy="168413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76B3C7E3-593C-48D3-9C43-78D8CBB54B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05538" y="3827463"/>
            <a:ext cx="1741487" cy="168413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B60418-CD27-4B6A-B47B-4BDFA7CA6905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2289175" y="1929600"/>
            <a:ext cx="3700463" cy="168389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0C9024FC-07E0-4B27-8F60-C634F0536A8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2289175" y="3827702"/>
            <a:ext cx="3700463" cy="168389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DD5ECF00-2F66-45D3-A4DD-E29E84C05CEF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8162126" y="1929600"/>
            <a:ext cx="3700463" cy="168389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C7C9823B-43AB-4F63-9D6D-5A962847C33C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162126" y="3827702"/>
            <a:ext cx="3700463" cy="1683898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86F6A932-1446-4FE1-8B9F-00388D8CFC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61809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200" y="1929600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A070848A-0A2B-4E42-BA39-7225BE9CE2B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46369" y="1929600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0AE3C9E3-E2A8-46ED-ABF1-7303E76CEF2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61539" y="1929600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9832A96F-2BC5-43BC-99A2-C5EA0E0B92E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1200" y="3828250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9C12755E-FD35-421D-92FC-301A3E6C795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46370" y="3828250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36658FB1-3615-4333-B392-A31BA2C7E1D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161539" y="3828250"/>
            <a:ext cx="370105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F3D969B-F1B8-417E-A3D4-EA1488C5BC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322233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3262" y="1929600"/>
            <a:ext cx="272160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1E005323-AD61-4D2C-AED7-77715F76515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69171" y="1929600"/>
            <a:ext cx="272160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E265B3D8-2A9B-4D13-BF6C-564CE2C2C16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5080" y="1929600"/>
            <a:ext cx="272160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42FC6897-A625-48C9-B09E-E8160A89BB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40989" y="1929600"/>
            <a:ext cx="272160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D948E42-FDE5-4236-912E-FAD45E412CE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33262" y="3828250"/>
            <a:ext cx="272160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05F2CC5F-8E4F-4642-B2B0-2BE00A82076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69171" y="3828250"/>
            <a:ext cx="272160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1D8BDEDA-0F19-4637-BBCF-46A127B54FF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05080" y="3828250"/>
            <a:ext cx="272160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432A8BA0-84B2-4316-8A93-63EFB05A0FF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40989" y="3828250"/>
            <a:ext cx="2721600" cy="1685138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BB1ADEE7-69F7-4612-BA69-1E14BB9BCC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178591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199" y="4719600"/>
            <a:ext cx="5658437" cy="788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200" y="1929600"/>
            <a:ext cx="5658438" cy="26676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6A070371-E7DC-4C2B-BB60-219E2F6D1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05538" y="4719600"/>
            <a:ext cx="5657850" cy="788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EFAE11EA-B7EE-4605-AC20-DF5266E57D1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5538" y="1929600"/>
            <a:ext cx="5657850" cy="26676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00D889A-2322-4DDB-A5EF-532FA124D0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203472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4420800"/>
            <a:ext cx="3701050" cy="1087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200" y="1929600"/>
            <a:ext cx="3699460" cy="23652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6A070371-E7DC-4C2B-BB60-219E2F6D1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46563" y="4420800"/>
            <a:ext cx="3700462" cy="1087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EFAE11EA-B7EE-4605-AC20-DF5266E57D1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46561" y="1929600"/>
            <a:ext cx="3700463" cy="23652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6AF0EBF-62A4-42DC-9C7E-514C93CDDD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2925" y="4420800"/>
            <a:ext cx="3700463" cy="1087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75C67401-BB72-41AA-A861-52013F7781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62925" y="1929600"/>
            <a:ext cx="3700463" cy="23652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3F6BC82E-5E7C-45F5-91CD-D280E38D1F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38809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199" y="4068000"/>
            <a:ext cx="2721563" cy="1443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199" y="1929600"/>
            <a:ext cx="2721563" cy="2016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6A070371-E7DC-4C2B-BB60-219E2F6D1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67450" y="4068000"/>
            <a:ext cx="2722563" cy="1443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EFAE11EA-B7EE-4605-AC20-DF5266E57D1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67783" y="1929600"/>
            <a:ext cx="2721563" cy="2016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6AF0EBF-62A4-42DC-9C7E-514C93CDDD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4701" y="4068000"/>
            <a:ext cx="2721600" cy="1443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75C67401-BB72-41AA-A861-52013F7781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04367" y="1929600"/>
            <a:ext cx="2721600" cy="2016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932C5289-B8D0-4FEF-9F54-0D65EFD892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40989" y="4068000"/>
            <a:ext cx="2721600" cy="1443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CA4C3A35-E23E-4C15-8D67-07EFD5F941E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40989" y="1929600"/>
            <a:ext cx="2721600" cy="2016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DAC575A-6618-4D58-8557-3418AC6A26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151806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ictur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3610800"/>
            <a:ext cx="2134800" cy="1897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199" y="1929600"/>
            <a:ext cx="2134799" cy="15588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6A070371-E7DC-4C2B-BB60-219E2F6D1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80347" y="3610800"/>
            <a:ext cx="2134800" cy="1897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EFAE11EA-B7EE-4605-AC20-DF5266E57D1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680346" y="1929600"/>
            <a:ext cx="2134800" cy="15588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6AF0EBF-62A4-42DC-9C7E-514C93CDDD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29494" y="3610800"/>
            <a:ext cx="2134800" cy="1897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75C67401-BB72-41AA-A861-52013F7781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029494" y="1929600"/>
            <a:ext cx="2134800" cy="15588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932C5289-B8D0-4FEF-9F54-0D65EFD892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78641" y="3610800"/>
            <a:ext cx="2134800" cy="1897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CA4C3A35-E23E-4C15-8D67-07EFD5F941E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378642" y="1929600"/>
            <a:ext cx="2134800" cy="15588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F557D37-8C58-45BB-BCD2-B899758EECF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727789" y="3610800"/>
            <a:ext cx="2134800" cy="1897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F28028A-6874-45E0-BC8D-8A1F2FBBA25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727789" y="1929600"/>
            <a:ext cx="2134800" cy="15588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31086D8-E45A-41ED-AC3B-AE44C82490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8259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3276000"/>
            <a:ext cx="1742400" cy="2232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200" y="1929600"/>
            <a:ext cx="1742400" cy="1224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6A070371-E7DC-4C2B-BB60-219E2F6D1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88998" y="3276000"/>
            <a:ext cx="1742400" cy="2232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EFAE11EA-B7EE-4605-AC20-DF5266E57D1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88998" y="1929600"/>
            <a:ext cx="1742400" cy="1224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6AF0EBF-62A4-42DC-9C7E-514C93CDDD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46796" y="3276000"/>
            <a:ext cx="1742400" cy="2232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75C67401-BB72-41AA-A861-52013F7781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46796" y="1929600"/>
            <a:ext cx="1742400" cy="1224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932C5289-B8D0-4FEF-9F54-0D65EFD892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4594" y="3276000"/>
            <a:ext cx="1742400" cy="2232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CA4C3A35-E23E-4C15-8D67-07EFD5F941E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04594" y="1929600"/>
            <a:ext cx="1742400" cy="1224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F557D37-8C58-45BB-BCD2-B899758EECF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62392" y="3276000"/>
            <a:ext cx="1742400" cy="2232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F28028A-6874-45E0-BC8D-8A1F2FBBA25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62392" y="1929600"/>
            <a:ext cx="1742400" cy="1224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620D32C3-A646-46A3-A89B-D8B54CCB200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20189" y="3276000"/>
            <a:ext cx="1742400" cy="2232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AF50D2F7-148B-415F-9691-B8FFA28455D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120189" y="1929600"/>
            <a:ext cx="1742400" cy="1224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760D6FD-6CAE-4F90-B86F-38E9400A0AC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292477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nin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4896438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4895849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05538" y="279205"/>
            <a:ext cx="1834650" cy="168639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9548B43-B5A0-4273-B56B-10B599F0056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17138" y="279205"/>
            <a:ext cx="1834650" cy="168639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35CD4B9C-945C-40FF-BD47-450E004E75F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028738" y="279205"/>
            <a:ext cx="1834650" cy="168639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C37EE18F-5138-46F6-8F64-45A9C1B34E2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5538" y="2052205"/>
            <a:ext cx="1834650" cy="168639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31F1B58F-EB8F-46BE-AEA0-7CD46F5312C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17138" y="2052205"/>
            <a:ext cx="1834650" cy="168639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A0E14069-0987-4022-836B-AAB206CC5CA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28738" y="2052205"/>
            <a:ext cx="1834650" cy="168639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742A9089-F92B-49A4-BABA-71AA8366E46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05538" y="3825205"/>
            <a:ext cx="1834650" cy="168639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C0EF4526-4C12-4244-8872-7B4E2C535F2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17138" y="3825205"/>
            <a:ext cx="1834650" cy="168639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2437BD9E-8D26-498F-82EA-45C3AF5A77A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028738" y="3825205"/>
            <a:ext cx="1834650" cy="168639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84A20A-6C50-422B-A13D-BA125DC2739D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331200" y="1929600"/>
            <a:ext cx="4896438" cy="35820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C4A9BBF-197B-4C9D-B440-391CB9BAAF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45700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D93B1FE-B926-469A-85A8-E00CA4FBFE9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4616450"/>
          </a:xfrm>
          <a:prstGeom prst="rect">
            <a:avLst/>
          </a:prstGeom>
          <a:solidFill>
            <a:schemeClr val="accent4"/>
          </a:solidFill>
        </p:spPr>
        <p:txBody>
          <a:bodyPr lIns="0" tIns="792000" rIns="0" bIns="0" anchor="ctr"/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DA95573-D6E2-4AE8-BC7C-9ED41474E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325037"/>
            <a:ext cx="9787525" cy="486000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74B7DFE2-ECC3-43F8-84A5-7C854EDDC7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200" y="5808186"/>
            <a:ext cx="9787525" cy="486000"/>
          </a:xfrm>
          <a:prstGeom prst="rect">
            <a:avLst/>
          </a:prstGeom>
        </p:spPr>
        <p:txBody>
          <a:bodyPr lIns="0"/>
          <a:lstStyle>
            <a:lvl1pPr>
              <a:defRPr sz="32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7223CF7-4278-4148-85A7-A9569B5C54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200" y="5136445"/>
            <a:ext cx="9787525" cy="185926"/>
          </a:xfrm>
          <a:prstGeom prst="rect">
            <a:avLst/>
          </a:prstGeom>
        </p:spPr>
        <p:txBody>
          <a:bodyPr lIns="0" anchor="t"/>
          <a:lstStyle>
            <a:lvl1pPr>
              <a:spcBef>
                <a:spcPts val="0"/>
              </a:spcBef>
              <a:defRPr sz="1200" cap="all" spc="200" baseline="0"/>
            </a:lvl1pPr>
          </a:lstStyle>
          <a:p>
            <a:pPr lvl="0"/>
            <a:r>
              <a:rPr lang="en-US" noProof="0"/>
              <a:t>DATE OR OTHER INFORMATION – THIS LINE IS NOT OBLIGATORY</a:t>
            </a:r>
          </a:p>
        </p:txBody>
      </p:sp>
      <p:sp>
        <p:nvSpPr>
          <p:cNvPr id="33" name="Textbox for metadata">
            <a:extLst>
              <a:ext uri="{FF2B5EF4-FFF2-40B4-BE49-F238E27FC236}">
                <a16:creationId xmlns:a16="http://schemas.microsoft.com/office/drawing/2014/main" id="{99A66A49-8F92-4F89-AFD0-110E26BF2680}"/>
              </a:ext>
            </a:extLst>
          </p:cNvPr>
          <p:cNvSpPr txBox="1">
            <a:spLocks/>
          </p:cNvSpPr>
          <p:nvPr userDrawn="1"/>
        </p:nvSpPr>
        <p:spPr>
          <a:xfrm>
            <a:off x="331196" y="6506816"/>
            <a:ext cx="4680000" cy="118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>
              <a:solidFill>
                <a:schemeClr val="tx1"/>
              </a:solidFill>
            </a:endParaRPr>
          </a:p>
        </p:txBody>
      </p:sp>
      <p:pic>
        <p:nvPicPr>
          <p:cNvPr id="20" name="Logo">
            <a:extLst>
              <a:ext uri="{FF2B5EF4-FFF2-40B4-BE49-F238E27FC236}">
                <a16:creationId xmlns:a16="http://schemas.microsoft.com/office/drawing/2014/main" id="{BE343CED-83E6-4A7C-9BEB-EA977552C5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1564" y="6159885"/>
            <a:ext cx="641700" cy="3348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E5A6E-F1A7-4BF2-BF43-73AD07B192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0" y="4364450"/>
            <a:ext cx="3052800" cy="252000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ole tekstowe 10">
            <a:extLst>
              <a:ext uri="{FF2B5EF4-FFF2-40B4-BE49-F238E27FC236}">
                <a16:creationId xmlns:a16="http://schemas.microsoft.com/office/drawing/2014/main" id="{2816F028-DFB4-46A6-BF69-6A6971BE5020}"/>
              </a:ext>
            </a:extLst>
          </p:cNvPr>
          <p:cNvSpPr txBox="1"/>
          <p:nvPr userDrawn="1"/>
        </p:nvSpPr>
        <p:spPr bwMode="gray">
          <a:xfrm>
            <a:off x="8524630" y="6339194"/>
            <a:ext cx="2362200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/>
              <a:t>B&amp;R</a:t>
            </a:r>
            <a:r>
              <a:rPr lang="en-US" sz="1300">
                <a:latin typeface="ABBvoice Light"/>
              </a:rPr>
              <a:t> |</a:t>
            </a:r>
            <a:r>
              <a:rPr lang="en-US" sz="1100"/>
              <a:t> A member of the ABB Group</a:t>
            </a:r>
          </a:p>
        </p:txBody>
      </p:sp>
    </p:spTree>
    <p:extLst>
      <p:ext uri="{BB962C8B-B14F-4D97-AF65-F5344CB8AC3E}">
        <p14:creationId xmlns:p14="http://schemas.microsoft.com/office/powerpoint/2010/main" val="172101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42F1E3-1CF0-4318-B2CA-0E8CE1BBC50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30A68600-7881-4B67-B186-6217D1ABA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33B759A-8EC4-474C-9D8F-27FFD7EFC0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F6A480-9627-4834-A7C2-9C9C23E027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57F29-FBD8-4C17-AA78-F7962A8410D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EB2A1-5955-4872-8062-32929D0BD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56C2DE7A-A957-4B5E-8E08-FA2E5E5F5331}"/>
              </a:ext>
            </a:extLst>
          </p:cNvPr>
          <p:cNvSpPr txBox="1">
            <a:spLocks/>
          </p:cNvSpPr>
          <p:nvPr userDrawn="1"/>
        </p:nvSpPr>
        <p:spPr>
          <a:xfrm>
            <a:off x="2311200" y="6548400"/>
            <a:ext cx="1565275" cy="1188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/>
              <a:t>©B&amp;R. All rights reserved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BB7E80C-0D00-4818-A5B8-CB5B6BA3A4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6100" y="6456066"/>
            <a:ext cx="365700" cy="1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7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unded picture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44EC52-177B-4EE6-B503-BC62C90040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331789" y="2304000"/>
            <a:ext cx="2935286" cy="2935286"/>
          </a:xfrm>
          <a:custGeom>
            <a:avLst/>
            <a:gdLst>
              <a:gd name="connsiteX0" fmla="*/ 1486800 w 2973600"/>
              <a:gd name="connsiteY0" fmla="*/ 0 h 2973600"/>
              <a:gd name="connsiteX1" fmla="*/ 2973600 w 2973600"/>
              <a:gd name="connsiteY1" fmla="*/ 1486800 h 2973600"/>
              <a:gd name="connsiteX2" fmla="*/ 1486800 w 2973600"/>
              <a:gd name="connsiteY2" fmla="*/ 2973600 h 2973600"/>
              <a:gd name="connsiteX3" fmla="*/ 0 w 2973600"/>
              <a:gd name="connsiteY3" fmla="*/ 1486800 h 2973600"/>
              <a:gd name="connsiteX4" fmla="*/ 1486800 w 2973600"/>
              <a:gd name="connsiteY4" fmla="*/ 0 h 29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3600" h="2973600">
                <a:moveTo>
                  <a:pt x="1486800" y="0"/>
                </a:moveTo>
                <a:cubicBezTo>
                  <a:pt x="2307937" y="0"/>
                  <a:pt x="2973600" y="665663"/>
                  <a:pt x="2973600" y="1486800"/>
                </a:cubicBezTo>
                <a:cubicBezTo>
                  <a:pt x="2973600" y="2307937"/>
                  <a:pt x="2307937" y="2973600"/>
                  <a:pt x="1486800" y="2973600"/>
                </a:cubicBezTo>
                <a:cubicBezTo>
                  <a:pt x="665663" y="2973600"/>
                  <a:pt x="0" y="2307937"/>
                  <a:pt x="0" y="1486800"/>
                </a:cubicBezTo>
                <a:cubicBezTo>
                  <a:pt x="0" y="665663"/>
                  <a:pt x="665663" y="0"/>
                  <a:pt x="1486800" y="0"/>
                </a:cubicBezTo>
                <a:close/>
              </a:path>
            </a:pathLst>
          </a:custGeom>
        </p:spPr>
        <p:txBody>
          <a:bodyPr wrap="square" bIns="504000" anchor="ctr">
            <a:noAutofit/>
          </a:bodyPr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32250" y="2304000"/>
            <a:ext cx="7818950" cy="23436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indent="-284400"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568800" indent="-284400"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568800" indent="-284400"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568800" indent="-284400"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45EE9DB0-5B20-4895-89CC-4D1979114B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32250" y="4737600"/>
            <a:ext cx="7818950" cy="6840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457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ed pictur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B44EC52-177B-4EE6-B503-BC62C90040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338400" y="1944000"/>
            <a:ext cx="2721600" cy="2664000"/>
          </a:xfrm>
          <a:custGeom>
            <a:avLst/>
            <a:gdLst>
              <a:gd name="connsiteX0" fmla="*/ 1486800 w 2973600"/>
              <a:gd name="connsiteY0" fmla="*/ 0 h 2973600"/>
              <a:gd name="connsiteX1" fmla="*/ 2973600 w 2973600"/>
              <a:gd name="connsiteY1" fmla="*/ 1486800 h 2973600"/>
              <a:gd name="connsiteX2" fmla="*/ 1486800 w 2973600"/>
              <a:gd name="connsiteY2" fmla="*/ 2973600 h 2973600"/>
              <a:gd name="connsiteX3" fmla="*/ 0 w 2973600"/>
              <a:gd name="connsiteY3" fmla="*/ 1486800 h 2973600"/>
              <a:gd name="connsiteX4" fmla="*/ 1486800 w 2973600"/>
              <a:gd name="connsiteY4" fmla="*/ 0 h 29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3600" h="2973600">
                <a:moveTo>
                  <a:pt x="1486800" y="0"/>
                </a:moveTo>
                <a:cubicBezTo>
                  <a:pt x="2307937" y="0"/>
                  <a:pt x="2973600" y="665663"/>
                  <a:pt x="2973600" y="1486800"/>
                </a:cubicBezTo>
                <a:cubicBezTo>
                  <a:pt x="2973600" y="2307937"/>
                  <a:pt x="2307937" y="2973600"/>
                  <a:pt x="1486800" y="2973600"/>
                </a:cubicBezTo>
                <a:cubicBezTo>
                  <a:pt x="665663" y="2973600"/>
                  <a:pt x="0" y="2307937"/>
                  <a:pt x="0" y="1486800"/>
                </a:cubicBezTo>
                <a:cubicBezTo>
                  <a:pt x="0" y="665663"/>
                  <a:pt x="665663" y="0"/>
                  <a:pt x="1486800" y="0"/>
                </a:cubicBezTo>
                <a:close/>
              </a:path>
            </a:pathLst>
          </a:custGeom>
        </p:spPr>
        <p:txBody>
          <a:bodyPr wrap="square" bIns="504000" anchor="ctr">
            <a:noAutofit/>
          </a:bodyPr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198" y="4708800"/>
            <a:ext cx="2721600" cy="1105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767594A-9B1B-4FC9-A3EF-98EEA86AC62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3272596" y="1944000"/>
            <a:ext cx="2721600" cy="2664000"/>
          </a:xfrm>
          <a:custGeom>
            <a:avLst/>
            <a:gdLst>
              <a:gd name="connsiteX0" fmla="*/ 1486800 w 2973600"/>
              <a:gd name="connsiteY0" fmla="*/ 0 h 2973600"/>
              <a:gd name="connsiteX1" fmla="*/ 2973600 w 2973600"/>
              <a:gd name="connsiteY1" fmla="*/ 1486800 h 2973600"/>
              <a:gd name="connsiteX2" fmla="*/ 1486800 w 2973600"/>
              <a:gd name="connsiteY2" fmla="*/ 2973600 h 2973600"/>
              <a:gd name="connsiteX3" fmla="*/ 0 w 2973600"/>
              <a:gd name="connsiteY3" fmla="*/ 1486800 h 2973600"/>
              <a:gd name="connsiteX4" fmla="*/ 1486800 w 2973600"/>
              <a:gd name="connsiteY4" fmla="*/ 0 h 29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3600" h="2973600">
                <a:moveTo>
                  <a:pt x="1486800" y="0"/>
                </a:moveTo>
                <a:cubicBezTo>
                  <a:pt x="2307937" y="0"/>
                  <a:pt x="2973600" y="665663"/>
                  <a:pt x="2973600" y="1486800"/>
                </a:cubicBezTo>
                <a:cubicBezTo>
                  <a:pt x="2973600" y="2307937"/>
                  <a:pt x="2307937" y="2973600"/>
                  <a:pt x="1486800" y="2973600"/>
                </a:cubicBezTo>
                <a:cubicBezTo>
                  <a:pt x="665663" y="2973600"/>
                  <a:pt x="0" y="2307937"/>
                  <a:pt x="0" y="1486800"/>
                </a:cubicBezTo>
                <a:cubicBezTo>
                  <a:pt x="0" y="665663"/>
                  <a:pt x="665663" y="0"/>
                  <a:pt x="1486800" y="0"/>
                </a:cubicBezTo>
                <a:close/>
              </a:path>
            </a:pathLst>
          </a:custGeom>
        </p:spPr>
        <p:txBody>
          <a:bodyPr wrap="square" bIns="504000" anchor="ctr">
            <a:noAutofit/>
          </a:bodyPr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5E9B6A50-8E7E-44DE-87B0-BBA84E8C9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7795" y="4708800"/>
            <a:ext cx="2721600" cy="1105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403055A0-7433-437E-92E6-21BA8C2F2EC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6206792" y="1944000"/>
            <a:ext cx="2721600" cy="2664000"/>
          </a:xfrm>
          <a:custGeom>
            <a:avLst/>
            <a:gdLst>
              <a:gd name="connsiteX0" fmla="*/ 1486800 w 2973600"/>
              <a:gd name="connsiteY0" fmla="*/ 0 h 2973600"/>
              <a:gd name="connsiteX1" fmla="*/ 2973600 w 2973600"/>
              <a:gd name="connsiteY1" fmla="*/ 1486800 h 2973600"/>
              <a:gd name="connsiteX2" fmla="*/ 1486800 w 2973600"/>
              <a:gd name="connsiteY2" fmla="*/ 2973600 h 2973600"/>
              <a:gd name="connsiteX3" fmla="*/ 0 w 2973600"/>
              <a:gd name="connsiteY3" fmla="*/ 1486800 h 2973600"/>
              <a:gd name="connsiteX4" fmla="*/ 1486800 w 2973600"/>
              <a:gd name="connsiteY4" fmla="*/ 0 h 29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3600" h="2973600">
                <a:moveTo>
                  <a:pt x="1486800" y="0"/>
                </a:moveTo>
                <a:cubicBezTo>
                  <a:pt x="2307937" y="0"/>
                  <a:pt x="2973600" y="665663"/>
                  <a:pt x="2973600" y="1486800"/>
                </a:cubicBezTo>
                <a:cubicBezTo>
                  <a:pt x="2973600" y="2307937"/>
                  <a:pt x="2307937" y="2973600"/>
                  <a:pt x="1486800" y="2973600"/>
                </a:cubicBezTo>
                <a:cubicBezTo>
                  <a:pt x="665663" y="2973600"/>
                  <a:pt x="0" y="2307937"/>
                  <a:pt x="0" y="1486800"/>
                </a:cubicBezTo>
                <a:cubicBezTo>
                  <a:pt x="0" y="665663"/>
                  <a:pt x="665663" y="0"/>
                  <a:pt x="1486800" y="0"/>
                </a:cubicBezTo>
                <a:close/>
              </a:path>
            </a:pathLst>
          </a:custGeom>
        </p:spPr>
        <p:txBody>
          <a:bodyPr wrap="square" bIns="504000" anchor="ctr">
            <a:noAutofit/>
          </a:bodyPr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F4B5EE1A-3316-46F5-BB7B-CCCA30464A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04392" y="4708800"/>
            <a:ext cx="2721600" cy="1105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00FD68CA-5637-4712-BABD-05E96DCD3BC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 bwMode="gray">
          <a:xfrm>
            <a:off x="9140989" y="1944000"/>
            <a:ext cx="2721600" cy="2664000"/>
          </a:xfrm>
          <a:custGeom>
            <a:avLst/>
            <a:gdLst>
              <a:gd name="connsiteX0" fmla="*/ 1486800 w 2973600"/>
              <a:gd name="connsiteY0" fmla="*/ 0 h 2973600"/>
              <a:gd name="connsiteX1" fmla="*/ 2973600 w 2973600"/>
              <a:gd name="connsiteY1" fmla="*/ 1486800 h 2973600"/>
              <a:gd name="connsiteX2" fmla="*/ 1486800 w 2973600"/>
              <a:gd name="connsiteY2" fmla="*/ 2973600 h 2973600"/>
              <a:gd name="connsiteX3" fmla="*/ 0 w 2973600"/>
              <a:gd name="connsiteY3" fmla="*/ 1486800 h 2973600"/>
              <a:gd name="connsiteX4" fmla="*/ 1486800 w 2973600"/>
              <a:gd name="connsiteY4" fmla="*/ 0 h 29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3600" h="2973600">
                <a:moveTo>
                  <a:pt x="1486800" y="0"/>
                </a:moveTo>
                <a:cubicBezTo>
                  <a:pt x="2307937" y="0"/>
                  <a:pt x="2973600" y="665663"/>
                  <a:pt x="2973600" y="1486800"/>
                </a:cubicBezTo>
                <a:cubicBezTo>
                  <a:pt x="2973600" y="2307937"/>
                  <a:pt x="2307937" y="2973600"/>
                  <a:pt x="1486800" y="2973600"/>
                </a:cubicBezTo>
                <a:cubicBezTo>
                  <a:pt x="665663" y="2973600"/>
                  <a:pt x="0" y="2307937"/>
                  <a:pt x="0" y="1486800"/>
                </a:cubicBezTo>
                <a:cubicBezTo>
                  <a:pt x="0" y="665663"/>
                  <a:pt x="665663" y="0"/>
                  <a:pt x="1486800" y="0"/>
                </a:cubicBezTo>
                <a:close/>
              </a:path>
            </a:pathLst>
          </a:custGeom>
        </p:spPr>
        <p:txBody>
          <a:bodyPr wrap="square" bIns="504000" anchor="ctr">
            <a:noAutofit/>
          </a:bodyPr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B81787D8-AACD-4182-9B1C-706B7FA5B2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40989" y="4708800"/>
            <a:ext cx="2721600" cy="1105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5981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1200" y="2552400"/>
            <a:ext cx="914400" cy="9144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3827463"/>
            <a:ext cx="2721600" cy="168592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EED09D4-E380-4A7C-846A-59CC78C71D9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67796" y="2552400"/>
            <a:ext cx="914400" cy="9144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0A9E9979-248E-4746-8425-8D44D1E796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7796" y="3827463"/>
            <a:ext cx="2721600" cy="168592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00F97195-D372-415F-88C4-B0B8FB8562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04392" y="2552400"/>
            <a:ext cx="914400" cy="9144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D049D639-BFD2-4CC0-8424-B791511A50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04392" y="3827463"/>
            <a:ext cx="2721600" cy="168592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334E3EA7-307D-4F31-A26B-D859C8B762B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40989" y="2552400"/>
            <a:ext cx="914400" cy="9144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E52081B8-FFAB-490A-9295-579843631D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40989" y="3827463"/>
            <a:ext cx="2721600" cy="168592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9A43077-8463-4968-88C4-11AE5FC21D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132387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1200" y="2552400"/>
            <a:ext cx="914400" cy="9144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3827462"/>
            <a:ext cx="1756800" cy="168592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EED09D4-E380-4A7C-846A-59CC78C71D9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774847" y="2552400"/>
            <a:ext cx="914400" cy="9144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0A9E9979-248E-4746-8425-8D44D1E796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74847" y="3827462"/>
            <a:ext cx="1756800" cy="168592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00F97195-D372-415F-88C4-B0B8FB8562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218494" y="2552400"/>
            <a:ext cx="914400" cy="9144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D049D639-BFD2-4CC0-8424-B791511A50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18494" y="3827462"/>
            <a:ext cx="1756800" cy="168592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334E3EA7-307D-4F31-A26B-D859C8B762B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662141" y="2552400"/>
            <a:ext cx="914400" cy="9144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E52081B8-FFAB-490A-9295-579843631D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62141" y="3827462"/>
            <a:ext cx="1756800" cy="168592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994AE89A-301F-4C26-92ED-B2EC1B81C77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105789" y="2552400"/>
            <a:ext cx="914400" cy="9144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D300B7C1-8FE5-4B19-8D3E-BBDE06098E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105789" y="3827462"/>
            <a:ext cx="1756800" cy="1685925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E3342590-42A3-4E78-9950-B9D9986172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208309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con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4800" y="19296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2400" y="1929600"/>
            <a:ext cx="2808000" cy="14148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EED09D4-E380-4A7C-846A-59CC78C71D9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96763" y="19296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0A9E9979-248E-4746-8425-8D44D1E796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94363" y="1929600"/>
            <a:ext cx="2808000" cy="14148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00F97195-D372-415F-88C4-B0B8FB8562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458725" y="19296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D049D639-BFD2-4CC0-8424-B791511A50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56325" y="1929600"/>
            <a:ext cx="2808000" cy="14148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334E3EA7-307D-4F31-A26B-D859C8B762B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34800" y="3829844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E52081B8-FFAB-490A-9295-579843631D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2400" y="3829844"/>
            <a:ext cx="2808000" cy="14148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994AE89A-301F-4C26-92ED-B2EC1B81C77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396763" y="3829844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D300B7C1-8FE5-4B19-8D3E-BBDE06098E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994363" y="3829844"/>
            <a:ext cx="2808000" cy="14148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D5F0F628-8A10-418E-9B30-5C02EB627E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458725" y="3829844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677AB433-7578-4A04-94CE-256E9DF814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56325" y="3829844"/>
            <a:ext cx="2808000" cy="14148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664C5B26-A749-427A-8626-9ECBE088C9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237022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ne icon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4800" y="19296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2400" y="1929600"/>
            <a:ext cx="2808000" cy="8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EED09D4-E380-4A7C-846A-59CC78C71D9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96294" y="19296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0A9E9979-248E-4746-8425-8D44D1E796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93894" y="1929600"/>
            <a:ext cx="2808000" cy="8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00F97195-D372-415F-88C4-B0B8FB8562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457788" y="19296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D049D639-BFD2-4CC0-8424-B791511A50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55388" y="1929600"/>
            <a:ext cx="2808000" cy="8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334E3EA7-307D-4F31-A26B-D859C8B762B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34800" y="32724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E52081B8-FFAB-490A-9295-579843631D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2400" y="3272400"/>
            <a:ext cx="2808000" cy="8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994AE89A-301F-4C26-92ED-B2EC1B81C77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396294" y="32724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D300B7C1-8FE5-4B19-8D3E-BBDE06098E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993894" y="3272400"/>
            <a:ext cx="2808000" cy="8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D5F0F628-8A10-418E-9B30-5C02EB627E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457788" y="32724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677AB433-7578-4A04-94CE-256E9DF814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55388" y="3272400"/>
            <a:ext cx="2808000" cy="8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4C864FEE-0A1C-4897-8B82-F45359452B1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34800" y="46152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FBC895BB-D162-4E65-9A05-7277A36BC0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400" y="4615200"/>
            <a:ext cx="2808000" cy="8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1F21B681-AA7C-40DE-8FD3-7B067F1B9F8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396294" y="46152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D6CD389E-53C9-4827-B43F-AE5D96E283D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993894" y="4615200"/>
            <a:ext cx="2808000" cy="8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1E8F4191-056B-4619-9288-972A95E4D9D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457788" y="46152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C6A43FA3-4FF5-4557-967D-6FB6ECC335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55388" y="4615200"/>
            <a:ext cx="2808000" cy="8604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EAB8C8AA-5479-4E03-B260-4B35C2BB4F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70909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17F53BD8-37C5-48ED-B4A6-D7482E31399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1199" y="1929600"/>
            <a:ext cx="3701051" cy="360000"/>
          </a:xfrm>
          <a:prstGeom prst="homePlate">
            <a:avLst/>
          </a:prstGeom>
          <a:solidFill>
            <a:schemeClr val="bg2"/>
          </a:solidFill>
        </p:spPr>
        <p:txBody>
          <a:bodyPr lIns="0" tIns="0" rIns="0" bIns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41D5ECEA-2E5E-4D71-841F-95A2A0D9779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4245975" y="1929600"/>
            <a:ext cx="3701051" cy="360000"/>
          </a:xfrm>
          <a:prstGeom prst="chevron">
            <a:avLst/>
          </a:prstGeom>
          <a:solidFill>
            <a:schemeClr val="bg2"/>
          </a:solidFill>
        </p:spPr>
        <p:txBody>
          <a:bodyPr lIns="0" tIns="0" rIns="0" bIns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041C7270-2AD5-4174-9BB6-40887670ECE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160749" y="1929600"/>
            <a:ext cx="3701051" cy="360000"/>
          </a:xfrm>
          <a:prstGeom prst="chevron">
            <a:avLst/>
          </a:prstGeom>
          <a:solidFill>
            <a:schemeClr val="bg2"/>
          </a:solidFill>
        </p:spPr>
        <p:txBody>
          <a:bodyPr lIns="0" tIns="0" rIns="0" bIns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E6F51FA5-7813-4436-9E2D-0AA10EED35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2401200"/>
            <a:ext cx="3701050" cy="31104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E6214208-AE04-4F1F-B879-DC21F5861A5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45975" y="2401200"/>
            <a:ext cx="3701050" cy="31104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C5BC1243-5335-403B-A737-9CF168164EF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60749" y="2401200"/>
            <a:ext cx="3701050" cy="31104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01AE2CA-8A5F-4992-AB7D-3C309899A5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0" y="5634000"/>
            <a:ext cx="11530600" cy="54000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 / If the field is not used, the gray bar can be deleted</a:t>
            </a:r>
          </a:p>
        </p:txBody>
      </p:sp>
    </p:spTree>
    <p:extLst>
      <p:ext uri="{BB962C8B-B14F-4D97-AF65-F5344CB8AC3E}">
        <p14:creationId xmlns:p14="http://schemas.microsoft.com/office/powerpoint/2010/main" val="67864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: five text boxes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07891A7-3AF7-4352-8C25-93B984B9D5F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338400" y="5227200"/>
            <a:ext cx="11520000" cy="0"/>
          </a:xfrm>
          <a:custGeom>
            <a:avLst/>
            <a:gdLst>
              <a:gd name="connsiteX0" fmla="*/ 0 w 2066400"/>
              <a:gd name="connsiteY0" fmla="*/ 0 h 118800"/>
              <a:gd name="connsiteX1" fmla="*/ 2066400 w 2066400"/>
              <a:gd name="connsiteY1" fmla="*/ 0 h 118800"/>
              <a:gd name="connsiteX2" fmla="*/ 2066400 w 2066400"/>
              <a:gd name="connsiteY2" fmla="*/ 118800 h 118800"/>
              <a:gd name="connsiteX3" fmla="*/ 0 w 2066400"/>
              <a:gd name="connsiteY3" fmla="*/ 118800 h 118800"/>
              <a:gd name="connsiteX4" fmla="*/ 0 w 2066400"/>
              <a:gd name="connsiteY4" fmla="*/ 0 h 118800"/>
              <a:gd name="connsiteX0" fmla="*/ 2066400 w 2157840"/>
              <a:gd name="connsiteY0" fmla="*/ 118800 h 210240"/>
              <a:gd name="connsiteX1" fmla="*/ 0 w 2157840"/>
              <a:gd name="connsiteY1" fmla="*/ 118800 h 210240"/>
              <a:gd name="connsiteX2" fmla="*/ 0 w 2157840"/>
              <a:gd name="connsiteY2" fmla="*/ 0 h 210240"/>
              <a:gd name="connsiteX3" fmla="*/ 2066400 w 2157840"/>
              <a:gd name="connsiteY3" fmla="*/ 0 h 210240"/>
              <a:gd name="connsiteX4" fmla="*/ 2157840 w 2157840"/>
              <a:gd name="connsiteY4" fmla="*/ 210240 h 210240"/>
              <a:gd name="connsiteX0" fmla="*/ 2066400 w 2066400"/>
              <a:gd name="connsiteY0" fmla="*/ 118800 h 118800"/>
              <a:gd name="connsiteX1" fmla="*/ 0 w 2066400"/>
              <a:gd name="connsiteY1" fmla="*/ 118800 h 118800"/>
              <a:gd name="connsiteX2" fmla="*/ 0 w 2066400"/>
              <a:gd name="connsiteY2" fmla="*/ 0 h 118800"/>
              <a:gd name="connsiteX3" fmla="*/ 2066400 w 2066400"/>
              <a:gd name="connsiteY3" fmla="*/ 0 h 118800"/>
              <a:gd name="connsiteX0" fmla="*/ 0 w 2066400"/>
              <a:gd name="connsiteY0" fmla="*/ 118800 h 118800"/>
              <a:gd name="connsiteX1" fmla="*/ 0 w 2066400"/>
              <a:gd name="connsiteY1" fmla="*/ 0 h 118800"/>
              <a:gd name="connsiteX2" fmla="*/ 2066400 w 2066400"/>
              <a:gd name="connsiteY2" fmla="*/ 0 h 118800"/>
              <a:gd name="connsiteX0" fmla="*/ 0 w 2066400"/>
              <a:gd name="connsiteY0" fmla="*/ 0 h 0"/>
              <a:gd name="connsiteX1" fmla="*/ 2066400 w 20664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66400">
                <a:moveTo>
                  <a:pt x="0" y="0"/>
                </a:moveTo>
                <a:lnTo>
                  <a:pt x="2066400" y="0"/>
                </a:lnTo>
              </a:path>
            </a:pathLst>
          </a:custGeom>
          <a:ln w="15875">
            <a:solidFill>
              <a:schemeClr val="accent4"/>
            </a:solidFill>
            <a:tailEnd type="arrow" w="med" len="sm"/>
          </a:ln>
        </p:spPr>
        <p:txBody>
          <a:bodyPr lIns="0" tIns="0" rIns="0" bIns="0" anchor="t"/>
          <a:lstStyle>
            <a:lvl1pPr>
              <a:defRPr sz="14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16A6796-F195-444B-8CAF-9408872890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12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4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A84518F-EB08-4F36-8400-95AB01D381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24447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4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C503EA10-D1F3-4AA4-8CED-AEE30E121F6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17694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4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F438A3D-D3E1-4D5D-BA34-887EAEB994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10941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4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3EDD5930-9373-4D21-B203-C97F69292A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04189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4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1929600"/>
            <a:ext cx="1957975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AE7A1D2-DAC3-46BE-AA9A-E1EB082520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24129" y="1929600"/>
            <a:ext cx="19584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CF0CC0E-6E4F-4BBB-AC3B-74E8C12627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17483" y="1929600"/>
            <a:ext cx="19584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46DB502-496B-4374-80BE-F2A5D51992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510837" y="1929600"/>
            <a:ext cx="19584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B72E113-B74F-4C8D-B9C6-1799A1DAE15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904189" y="1929600"/>
            <a:ext cx="19584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AE4540D-5837-4887-82D2-ADB1E470A0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1200" y="5421600"/>
            <a:ext cx="19584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41512B5-B055-451B-A63A-61AC3D27A77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24447" y="5421600"/>
            <a:ext cx="19584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272552C-9A92-45B5-9658-E0A7758AE5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17694" y="5421600"/>
            <a:ext cx="19584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93E5512-D171-4A0F-A84D-1429CB1B24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510941" y="5421600"/>
            <a:ext cx="19584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19BB1C7-BB18-4D53-B7FD-0B43DE543E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904189" y="5421600"/>
            <a:ext cx="19584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7531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: seven text boxes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AE4540D-5837-4887-82D2-ADB1E470A0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1200" y="5400000"/>
            <a:ext cx="12960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41512B5-B055-451B-A63A-61AC3D27A77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980600" y="5400000"/>
            <a:ext cx="12960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272552C-9A92-45B5-9658-E0A7758AE5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30000" y="5400000"/>
            <a:ext cx="12960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93E5512-D171-4A0F-A84D-1429CB1B24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279400" y="5400000"/>
            <a:ext cx="12960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19BB1C7-BB18-4D53-B7FD-0B43DE543E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928800" y="5400000"/>
            <a:ext cx="12960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189B57F-C66A-4C80-8E4E-09199BDEEA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578200" y="5400000"/>
            <a:ext cx="12960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6FC8D2EC-39D1-4154-8306-67F231081AD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227600" y="5400000"/>
            <a:ext cx="1296000" cy="392400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A4C85EBA-3628-4B96-A145-783BC7DB501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338400" y="5227200"/>
            <a:ext cx="11520000" cy="0"/>
          </a:xfrm>
          <a:custGeom>
            <a:avLst/>
            <a:gdLst>
              <a:gd name="connsiteX0" fmla="*/ 0 w 11520000"/>
              <a:gd name="connsiteY0" fmla="*/ 0 h 392400"/>
              <a:gd name="connsiteX1" fmla="*/ 11520000 w 11520000"/>
              <a:gd name="connsiteY1" fmla="*/ 0 h 392400"/>
              <a:gd name="connsiteX2" fmla="*/ 11520000 w 11520000"/>
              <a:gd name="connsiteY2" fmla="*/ 392400 h 392400"/>
              <a:gd name="connsiteX3" fmla="*/ 0 w 11520000"/>
              <a:gd name="connsiteY3" fmla="*/ 392400 h 392400"/>
              <a:gd name="connsiteX4" fmla="*/ 0 w 11520000"/>
              <a:gd name="connsiteY4" fmla="*/ 0 h 392400"/>
              <a:gd name="connsiteX0" fmla="*/ 11520000 w 11611440"/>
              <a:gd name="connsiteY0" fmla="*/ 392400 h 483840"/>
              <a:gd name="connsiteX1" fmla="*/ 0 w 11611440"/>
              <a:gd name="connsiteY1" fmla="*/ 392400 h 483840"/>
              <a:gd name="connsiteX2" fmla="*/ 0 w 11611440"/>
              <a:gd name="connsiteY2" fmla="*/ 0 h 483840"/>
              <a:gd name="connsiteX3" fmla="*/ 11520000 w 11611440"/>
              <a:gd name="connsiteY3" fmla="*/ 0 h 483840"/>
              <a:gd name="connsiteX4" fmla="*/ 11611440 w 11611440"/>
              <a:gd name="connsiteY4" fmla="*/ 483840 h 483840"/>
              <a:gd name="connsiteX0" fmla="*/ 11520000 w 11520000"/>
              <a:gd name="connsiteY0" fmla="*/ 392400 h 392400"/>
              <a:gd name="connsiteX1" fmla="*/ 0 w 11520000"/>
              <a:gd name="connsiteY1" fmla="*/ 392400 h 392400"/>
              <a:gd name="connsiteX2" fmla="*/ 0 w 11520000"/>
              <a:gd name="connsiteY2" fmla="*/ 0 h 392400"/>
              <a:gd name="connsiteX3" fmla="*/ 11520000 w 11520000"/>
              <a:gd name="connsiteY3" fmla="*/ 0 h 392400"/>
              <a:gd name="connsiteX0" fmla="*/ 0 w 11520000"/>
              <a:gd name="connsiteY0" fmla="*/ 392400 h 392400"/>
              <a:gd name="connsiteX1" fmla="*/ 0 w 11520000"/>
              <a:gd name="connsiteY1" fmla="*/ 0 h 392400"/>
              <a:gd name="connsiteX2" fmla="*/ 11520000 w 11520000"/>
              <a:gd name="connsiteY2" fmla="*/ 0 h 392400"/>
              <a:gd name="connsiteX0" fmla="*/ 0 w 11520000"/>
              <a:gd name="connsiteY0" fmla="*/ 0 h 0"/>
              <a:gd name="connsiteX1" fmla="*/ 11520000 w 11520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20000">
                <a:moveTo>
                  <a:pt x="0" y="0"/>
                </a:moveTo>
                <a:lnTo>
                  <a:pt x="11520000" y="0"/>
                </a:lnTo>
              </a:path>
            </a:pathLst>
          </a:custGeom>
          <a:ln w="15875">
            <a:solidFill>
              <a:schemeClr val="accent4"/>
            </a:solidFill>
            <a:tailEnd type="arrow" w="med" len="sm"/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24B2DA46-341A-4D4F-9970-F7FCB405515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48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EED18986-BEAB-4E6C-81DE-64316E13BD0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836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DAF1745E-D93E-4B2F-BF38-5CD3330E04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324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429D6633-25A8-4FC0-B518-3616DF6C65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12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ACF9310C-4C08-4791-82FA-D88032731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300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190FAD99-82FB-4521-87C2-193E1163DE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788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70230B34-0C99-4086-AE59-3593C6921A2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2276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1916102"/>
            <a:ext cx="12960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AE7A1D2-DAC3-46BE-AA9A-E1EB082520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80600" y="1916102"/>
            <a:ext cx="12960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CF0CC0E-6E4F-4BBB-AC3B-74E8C12627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0000" y="1929600"/>
            <a:ext cx="12960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46DB502-496B-4374-80BE-F2A5D51992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79400" y="1929600"/>
            <a:ext cx="12960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B72E113-B74F-4C8D-B9C6-1799A1DAE15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28800" y="1929600"/>
            <a:ext cx="12960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FE86579E-E5FB-4B48-A02E-380334B3B7D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578200" y="1929600"/>
            <a:ext cx="12960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4FB5AF6E-663D-4AEE-B328-405A089F5CC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27600" y="1929600"/>
            <a:ext cx="1296000" cy="30996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3571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yellow background&#10;&#10;Description automatically generated with low confidence">
            <a:extLst>
              <a:ext uri="{FF2B5EF4-FFF2-40B4-BE49-F238E27FC236}">
                <a16:creationId xmlns:a16="http://schemas.microsoft.com/office/drawing/2014/main" id="{5CEE5CCE-973D-4968-9DB5-180099B560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ADAAE6-C7C8-41CD-B37C-3EE1E8987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3" y="1927225"/>
            <a:ext cx="7829551" cy="1685925"/>
          </a:xfrm>
        </p:spPr>
        <p:txBody>
          <a:bodyPr lIns="0" tIns="0" rIns="0" bIns="0" anchor="b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B15AE-F1E7-4CD7-82FA-8B019A3731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5373" y="3634591"/>
            <a:ext cx="7829552" cy="1685925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en-US" noProof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9585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: five icon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67200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EED09D4-E380-4A7C-846A-59CC78C71D9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707200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00F97195-D372-415F-88C4-B0B8FB8562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047200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334E3EA7-307D-4F31-A26B-D859C8B762B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387200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994AE89A-301F-4C26-92ED-B2EC1B81C77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727200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CE67186-CCF3-4DDD-89EF-CB4B536BBBF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594000" y="3258000"/>
            <a:ext cx="11264400" cy="0"/>
          </a:xfrm>
          <a:custGeom>
            <a:avLst/>
            <a:gdLst>
              <a:gd name="connsiteX0" fmla="*/ 0 w 7652632"/>
              <a:gd name="connsiteY0" fmla="*/ 0 h 174512"/>
              <a:gd name="connsiteX1" fmla="*/ 7652632 w 7652632"/>
              <a:gd name="connsiteY1" fmla="*/ 0 h 174512"/>
              <a:gd name="connsiteX2" fmla="*/ 7652632 w 7652632"/>
              <a:gd name="connsiteY2" fmla="*/ 174512 h 174512"/>
              <a:gd name="connsiteX3" fmla="*/ 0 w 7652632"/>
              <a:gd name="connsiteY3" fmla="*/ 174512 h 174512"/>
              <a:gd name="connsiteX4" fmla="*/ 0 w 7652632"/>
              <a:gd name="connsiteY4" fmla="*/ 0 h 174512"/>
              <a:gd name="connsiteX0" fmla="*/ 0 w 7652632"/>
              <a:gd name="connsiteY0" fmla="*/ 174512 h 265952"/>
              <a:gd name="connsiteX1" fmla="*/ 0 w 7652632"/>
              <a:gd name="connsiteY1" fmla="*/ 0 h 265952"/>
              <a:gd name="connsiteX2" fmla="*/ 7652632 w 7652632"/>
              <a:gd name="connsiteY2" fmla="*/ 0 h 265952"/>
              <a:gd name="connsiteX3" fmla="*/ 7652632 w 7652632"/>
              <a:gd name="connsiteY3" fmla="*/ 174512 h 265952"/>
              <a:gd name="connsiteX4" fmla="*/ 91440 w 7652632"/>
              <a:gd name="connsiteY4" fmla="*/ 265952 h 265952"/>
              <a:gd name="connsiteX0" fmla="*/ 0 w 7652632"/>
              <a:gd name="connsiteY0" fmla="*/ 174512 h 174512"/>
              <a:gd name="connsiteX1" fmla="*/ 0 w 7652632"/>
              <a:gd name="connsiteY1" fmla="*/ 0 h 174512"/>
              <a:gd name="connsiteX2" fmla="*/ 7652632 w 7652632"/>
              <a:gd name="connsiteY2" fmla="*/ 0 h 174512"/>
              <a:gd name="connsiteX3" fmla="*/ 7652632 w 7652632"/>
              <a:gd name="connsiteY3" fmla="*/ 174512 h 174512"/>
              <a:gd name="connsiteX0" fmla="*/ 0 w 7652632"/>
              <a:gd name="connsiteY0" fmla="*/ 0 h 174512"/>
              <a:gd name="connsiteX1" fmla="*/ 7652632 w 7652632"/>
              <a:gd name="connsiteY1" fmla="*/ 0 h 174512"/>
              <a:gd name="connsiteX2" fmla="*/ 7652632 w 7652632"/>
              <a:gd name="connsiteY2" fmla="*/ 174512 h 174512"/>
              <a:gd name="connsiteX0" fmla="*/ 0 w 7652632"/>
              <a:gd name="connsiteY0" fmla="*/ 0 h 0"/>
              <a:gd name="connsiteX1" fmla="*/ 7652632 w 76526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52632">
                <a:moveTo>
                  <a:pt x="0" y="0"/>
                </a:moveTo>
                <a:lnTo>
                  <a:pt x="7652632" y="0"/>
                </a:lnTo>
              </a:path>
            </a:pathLst>
          </a:custGeom>
          <a:ln w="15875">
            <a:solidFill>
              <a:schemeClr val="accent4"/>
            </a:solidFill>
            <a:tailEnd type="arrow" w="med" len="sm"/>
          </a:ln>
        </p:spPr>
        <p:txBody>
          <a:bodyPr lIns="0" tIns="0" rIns="0" bIns="0"/>
          <a:lstStyle>
            <a:lvl1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976CC6DF-7551-4B6C-A618-D58E9805CE9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436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55E7D41C-3046-4F7E-8B69-F4C8336150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836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DAC75856-6BC0-4D21-AF0C-407CC2A030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236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ECF624F4-7D6E-415F-B67F-32ED309EB6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5636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B82237B-1203-4191-BF1A-5B4068747CF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9036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3600" y="3420000"/>
            <a:ext cx="17568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A9E9979-248E-4746-8425-8D44D1E796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83600" y="3420000"/>
            <a:ext cx="17568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049D639-BFD2-4CC0-8424-B791511A50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23600" y="3420000"/>
            <a:ext cx="17568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52081B8-FFAB-490A-9295-579843631D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63600" y="3420000"/>
            <a:ext cx="17568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300B7C1-8FE5-4B19-8D3E-BBDE06098E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903600" y="3420000"/>
            <a:ext cx="17568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0892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: eight icon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F115F95-ABE8-402C-A02F-266D5B211E4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558000" y="3258000"/>
            <a:ext cx="11296800" cy="0"/>
          </a:xfrm>
          <a:custGeom>
            <a:avLst/>
            <a:gdLst>
              <a:gd name="connsiteX0" fmla="*/ 0 w 1152000"/>
              <a:gd name="connsiteY0" fmla="*/ 0 h 93031"/>
              <a:gd name="connsiteX1" fmla="*/ 1152000 w 1152000"/>
              <a:gd name="connsiteY1" fmla="*/ 0 h 93031"/>
              <a:gd name="connsiteX2" fmla="*/ 1152000 w 1152000"/>
              <a:gd name="connsiteY2" fmla="*/ 93031 h 93031"/>
              <a:gd name="connsiteX3" fmla="*/ 0 w 1152000"/>
              <a:gd name="connsiteY3" fmla="*/ 93031 h 93031"/>
              <a:gd name="connsiteX4" fmla="*/ 0 w 1152000"/>
              <a:gd name="connsiteY4" fmla="*/ 0 h 93031"/>
              <a:gd name="connsiteX0" fmla="*/ 1152000 w 1243440"/>
              <a:gd name="connsiteY0" fmla="*/ 93031 h 184471"/>
              <a:gd name="connsiteX1" fmla="*/ 0 w 1243440"/>
              <a:gd name="connsiteY1" fmla="*/ 93031 h 184471"/>
              <a:gd name="connsiteX2" fmla="*/ 0 w 1243440"/>
              <a:gd name="connsiteY2" fmla="*/ 0 h 184471"/>
              <a:gd name="connsiteX3" fmla="*/ 1152000 w 1243440"/>
              <a:gd name="connsiteY3" fmla="*/ 0 h 184471"/>
              <a:gd name="connsiteX4" fmla="*/ 1243440 w 1243440"/>
              <a:gd name="connsiteY4" fmla="*/ 184471 h 184471"/>
              <a:gd name="connsiteX0" fmla="*/ 1152000 w 1152000"/>
              <a:gd name="connsiteY0" fmla="*/ 93031 h 93031"/>
              <a:gd name="connsiteX1" fmla="*/ 0 w 1152000"/>
              <a:gd name="connsiteY1" fmla="*/ 93031 h 93031"/>
              <a:gd name="connsiteX2" fmla="*/ 0 w 1152000"/>
              <a:gd name="connsiteY2" fmla="*/ 0 h 93031"/>
              <a:gd name="connsiteX3" fmla="*/ 1152000 w 1152000"/>
              <a:gd name="connsiteY3" fmla="*/ 0 h 93031"/>
              <a:gd name="connsiteX0" fmla="*/ 0 w 1152000"/>
              <a:gd name="connsiteY0" fmla="*/ 93031 h 93031"/>
              <a:gd name="connsiteX1" fmla="*/ 0 w 1152000"/>
              <a:gd name="connsiteY1" fmla="*/ 0 h 93031"/>
              <a:gd name="connsiteX2" fmla="*/ 1152000 w 1152000"/>
              <a:gd name="connsiteY2" fmla="*/ 0 h 93031"/>
              <a:gd name="connsiteX0" fmla="*/ 0 w 1152000"/>
              <a:gd name="connsiteY0" fmla="*/ 0 h 0"/>
              <a:gd name="connsiteX1" fmla="*/ 1152000 w 1152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2000">
                <a:moveTo>
                  <a:pt x="0" y="0"/>
                </a:moveTo>
                <a:lnTo>
                  <a:pt x="1152000" y="0"/>
                </a:lnTo>
              </a:path>
            </a:pathLst>
          </a:custGeom>
          <a:ln w="15875">
            <a:solidFill>
              <a:schemeClr val="accent4"/>
            </a:solidFill>
            <a:tailEnd type="arrow" w="med" len="sm"/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67200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EED09D4-E380-4A7C-846A-59CC78C71D9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789714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00F97195-D372-415F-88C4-B0B8FB8562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212228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334E3EA7-307D-4F31-A26B-D859C8B762B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634742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994AE89A-301F-4C26-92ED-B2EC1B81C77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057256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BE766B07-3708-4890-9255-CC2A2A5CECB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79770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30" name="Picture Placeholder 10">
            <a:extLst>
              <a:ext uri="{FF2B5EF4-FFF2-40B4-BE49-F238E27FC236}">
                <a16:creationId xmlns:a16="http://schemas.microsoft.com/office/drawing/2014/main" id="{65E2D852-BE36-42A3-A2B8-94EA0CA4EE6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902284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47866753-9238-4EF3-9507-1A1A08058E9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324800" y="2628000"/>
            <a:ext cx="457200" cy="4572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/>
              <a:t>Please add icon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C6B1807F-9211-4322-A9DE-43E7460326F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436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713703C9-52F7-41B2-8F89-4F2E87FC5B7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6114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CD7859A9-DEAC-44BA-90B2-C59341DD7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388628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F2B89E32-E735-4545-BDE1-3CA3BEDF7DE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11142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79DB9110-B5F8-423A-A697-8591E76C9EE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33656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4A113945-5C37-4C98-9F22-2E8E222896F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5617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6CFB8023-5E64-4185-A3F2-D0F8FCB194A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078684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E41837A5-5A9E-4304-9788-7F565C60244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5012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3600" y="3420000"/>
            <a:ext cx="11520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4D6AB49F-5CDC-4EA4-8AD2-A427B0E0BBA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966114" y="3420000"/>
            <a:ext cx="11520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F463238E-B23C-4F7A-B1CE-7F163AD95E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388628" y="3420000"/>
            <a:ext cx="11520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3" name="Text Placeholder 11">
            <a:extLst>
              <a:ext uri="{FF2B5EF4-FFF2-40B4-BE49-F238E27FC236}">
                <a16:creationId xmlns:a16="http://schemas.microsoft.com/office/drawing/2014/main" id="{5DB448C2-2659-44FA-83F9-45594F8D949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811142" y="3420000"/>
            <a:ext cx="11520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id="{0790F9F6-D5F4-45A2-A221-F081E5C91D0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233656" y="3420000"/>
            <a:ext cx="11520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5" name="Text Placeholder 11">
            <a:extLst>
              <a:ext uri="{FF2B5EF4-FFF2-40B4-BE49-F238E27FC236}">
                <a16:creationId xmlns:a16="http://schemas.microsoft.com/office/drawing/2014/main" id="{D2ADD6FC-36B5-4CFB-851C-0D31F197AB4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656170" y="3420000"/>
            <a:ext cx="11520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6" name="Text Placeholder 11">
            <a:extLst>
              <a:ext uri="{FF2B5EF4-FFF2-40B4-BE49-F238E27FC236}">
                <a16:creationId xmlns:a16="http://schemas.microsoft.com/office/drawing/2014/main" id="{021BC5A5-67A6-48CA-A81C-99793628929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078684" y="3420000"/>
            <a:ext cx="11520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FB6B97BC-758E-4B5D-BE93-360237912AC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0501200" y="3420000"/>
            <a:ext cx="1152000" cy="2757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1245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921600"/>
            <a:ext cx="115308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noProof="0" smtClean="0"/>
              <a:pPr/>
              <a:t>May 5,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7696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53809B6B-E1C0-414D-BAC4-954ACB9969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9620" y="2632826"/>
            <a:ext cx="2432760" cy="159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1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DAAE6-C7C8-41CD-B37C-3EE1E8987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998" y="1927225"/>
            <a:ext cx="7830000" cy="1684800"/>
          </a:xfrm>
        </p:spPr>
        <p:txBody>
          <a:bodyPr lIns="0" tIns="0" rIns="0" bIns="0" anchor="b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29D52E-CC8F-43C0-B5C0-F6F258864D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7998" y="3634591"/>
            <a:ext cx="7830000" cy="1684800"/>
          </a:xfrm>
        </p:spPr>
        <p:txBody>
          <a:bodyPr/>
          <a:lstStyle>
            <a:lvl1pPr>
              <a:defRPr sz="48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8559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325B3-798C-47FD-B05F-B2F3AB03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FEBAA7B-0B2E-41DA-8401-829266F20A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200" y="921600"/>
            <a:ext cx="115306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289BAEE-D351-4460-976F-80EE4A24A9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1929600"/>
            <a:ext cx="115306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Font typeface="ABBvoice Light" panose="020D0403020503020204" pitchFamily="34" charset="0"/>
              <a:buNone/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284400" indent="-284400">
              <a:spcBef>
                <a:spcPts val="1200"/>
              </a:spcBef>
              <a:buFont typeface="ABBvoice Light" panose="020D0403020503020204" pitchFamily="34" charset="0"/>
              <a:buChar char="–"/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568800" indent="-284400">
              <a:spcBef>
                <a:spcPts val="1200"/>
              </a:spcBef>
              <a:buFont typeface="ABBvoice" panose="020D0603020503020204" pitchFamily="34" charset="0"/>
              <a:buChar char="•"/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568800" indent="-284400">
              <a:spcBef>
                <a:spcPts val="1200"/>
              </a:spcBef>
              <a:buFont typeface="ABBvoice" panose="020D0603020503020204" pitchFamily="34" charset="0"/>
              <a:buChar char="•"/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568800" indent="-284400">
              <a:spcBef>
                <a:spcPts val="1200"/>
              </a:spcBef>
              <a:buFont typeface="ABBvoice" panose="020D0603020503020204" pitchFamily="34" charset="0"/>
              <a:buChar char="•"/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7E1B39-5C80-4225-BFC0-8B0FA7ABAB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732F8-4FA8-4FDC-A795-6371BBB4E79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smtClean="0"/>
              <a:pPr/>
              <a:t>May 5, 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7AAD1-CD9E-4BAD-B4F6-882B69FA4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4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325B3-798C-47FD-B05F-B2F3AB03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FEBAA7B-0B2E-41DA-8401-829266F20A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200" y="921600"/>
            <a:ext cx="11530600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7E1B39-5C80-4225-BFC0-8B0FA7ABAB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732F8-4FA8-4FDC-A795-6371BBB4E79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smtClean="0"/>
              <a:pPr/>
              <a:t>May 5, 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7AAD1-CD9E-4BAD-B4F6-882B69FA4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C82449-7657-49B8-B5CF-B13AA1521C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774" y="1936527"/>
            <a:ext cx="767601" cy="4240436"/>
          </a:xfrm>
        </p:spPr>
        <p:txBody>
          <a:bodyPr anchor="ctr"/>
          <a:lstStyle>
            <a:lvl1pPr algn="r">
              <a:defRPr sz="2000" b="1">
                <a:solidFill>
                  <a:schemeClr val="bg2"/>
                </a:solidFill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algn="r"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algn="r"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algn="r"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algn="r"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/>
              <a:t>01.</a:t>
            </a:r>
          </a:p>
          <a:p>
            <a:pPr lvl="0"/>
            <a:r>
              <a:rPr lang="en-US"/>
              <a:t>02.</a:t>
            </a:r>
          </a:p>
          <a:p>
            <a:pPr lvl="0"/>
            <a:r>
              <a:rPr lang="en-US"/>
              <a:t>03.</a:t>
            </a:r>
          </a:p>
          <a:p>
            <a:pPr lvl="0"/>
            <a:r>
              <a:rPr lang="en-US"/>
              <a:t>04.</a:t>
            </a:r>
          </a:p>
          <a:p>
            <a:pPr lvl="0"/>
            <a:r>
              <a:rPr lang="en-US"/>
              <a:t>05.</a:t>
            </a:r>
          </a:p>
          <a:p>
            <a:pPr lvl="0"/>
            <a:r>
              <a:rPr lang="en-US"/>
              <a:t>06.</a:t>
            </a:r>
          </a:p>
          <a:p>
            <a:pPr lvl="0"/>
            <a:r>
              <a:rPr lang="en-US"/>
              <a:t>07.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DF55FD-189B-4F2A-A2F6-10700C9F88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09688" y="1936526"/>
            <a:ext cx="10552111" cy="4240435"/>
          </a:xfrm>
        </p:spPr>
        <p:txBody>
          <a:bodyPr anchor="ctr"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72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A0A1F6-D28F-445F-86A8-4985AF8BE52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199" y="1929600"/>
            <a:ext cx="11530011" cy="424815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921600"/>
            <a:ext cx="11530011" cy="486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pl-PL" noProof="0"/>
              <a:t>Click to add subtitle</a:t>
            </a:r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016A11-4950-4F3F-938B-45DEE5F72969}" type="datetime4">
              <a:rPr lang="en-US" smtClean="0"/>
              <a:pPr/>
              <a:t>May 5, 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1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Logo">
            <a:extLst>
              <a:ext uri="{FF2B5EF4-FFF2-40B4-BE49-F238E27FC236}">
                <a16:creationId xmlns:a16="http://schemas.microsoft.com/office/drawing/2014/main" id="{6D55BC7B-7BFA-407C-848C-A4A63B59F31E}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1496100" y="6456066"/>
            <a:ext cx="365700" cy="1908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31200" y="554400"/>
            <a:ext cx="11530600" cy="36360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31200" y="6343200"/>
            <a:ext cx="9789113" cy="158400"/>
          </a:xfrm>
          <a:prstGeom prst="rect">
            <a:avLst/>
          </a:prstGeom>
          <a:noFill/>
        </p:spPr>
        <p:txBody>
          <a:bodyPr vert="horz" lIns="0" tIns="0" rIns="0" bIns="0" rtlCol="0" anchor="b" anchorCtr="0">
            <a:noAutofit/>
          </a:bodyPr>
          <a:lstStyle>
            <a:lvl1pPr algn="l" rtl="0">
              <a:defRPr sz="800">
                <a:solidFill>
                  <a:schemeClr val="tx1"/>
                </a:solidFill>
              </a:defRPr>
            </a:lvl1pPr>
            <a:lvl2pPr marL="0" indent="0">
              <a:defRPr sz="1000">
                <a:solidFill>
                  <a:schemeClr val="accent3"/>
                </a:solidFill>
              </a:defRPr>
            </a:lvl2pPr>
            <a:lvl3pPr marL="0" indent="0">
              <a:defRPr sz="1000">
                <a:solidFill>
                  <a:schemeClr val="accent3"/>
                </a:solidFill>
              </a:defRPr>
            </a:lvl3pPr>
            <a:lvl4pPr marL="0" indent="0">
              <a:defRPr sz="1000">
                <a:solidFill>
                  <a:schemeClr val="accent3"/>
                </a:solidFill>
              </a:defRPr>
            </a:lvl4pPr>
            <a:lvl5pPr marL="0" indent="0">
              <a:defRPr sz="1000">
                <a:solidFill>
                  <a:schemeClr val="accent3"/>
                </a:solidFill>
              </a:defRPr>
            </a:lvl5pPr>
            <a:lvl6pPr marL="0" indent="0">
              <a:defRPr sz="1000">
                <a:solidFill>
                  <a:schemeClr val="accent3"/>
                </a:solidFill>
              </a:defRPr>
            </a:lvl6pPr>
            <a:lvl7pPr marL="0" indent="0">
              <a:defRPr sz="1000">
                <a:solidFill>
                  <a:schemeClr val="accent3"/>
                </a:solidFill>
              </a:defRPr>
            </a:lvl7pPr>
            <a:lvl8pPr marL="0" indent="0">
              <a:defRPr sz="1000">
                <a:solidFill>
                  <a:schemeClr val="accent3"/>
                </a:solidFill>
              </a:defRPr>
            </a:lvl8pPr>
            <a:lvl9pPr marL="0" indent="0">
              <a:defRPr sz="1000">
                <a:solidFill>
                  <a:schemeClr val="accent3"/>
                </a:solidFill>
              </a:defRPr>
            </a:lvl9pPr>
          </a:lstStyle>
          <a:p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31200" y="6548400"/>
            <a:ext cx="1296985" cy="11819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1000">
                <a:solidFill>
                  <a:schemeClr val="accent3"/>
                </a:solidFill>
              </a:defRPr>
            </a:lvl2pPr>
            <a:lvl3pPr marL="0" indent="0">
              <a:defRPr sz="1000">
                <a:solidFill>
                  <a:schemeClr val="accent3"/>
                </a:solidFill>
              </a:defRPr>
            </a:lvl3pPr>
            <a:lvl4pPr marL="0" indent="0">
              <a:defRPr sz="1000">
                <a:solidFill>
                  <a:schemeClr val="accent3"/>
                </a:solidFill>
              </a:defRPr>
            </a:lvl4pPr>
            <a:lvl5pPr marL="0" indent="0">
              <a:defRPr sz="1000">
                <a:solidFill>
                  <a:schemeClr val="accent3"/>
                </a:solidFill>
              </a:defRPr>
            </a:lvl5pPr>
            <a:lvl6pPr marL="0" indent="0">
              <a:defRPr sz="1000">
                <a:solidFill>
                  <a:schemeClr val="accent3"/>
                </a:solidFill>
              </a:defRPr>
            </a:lvl6pPr>
            <a:lvl7pPr marL="0" indent="0">
              <a:defRPr sz="1000">
                <a:solidFill>
                  <a:schemeClr val="accent3"/>
                </a:solidFill>
              </a:defRPr>
            </a:lvl7pPr>
            <a:lvl8pPr marL="0" indent="0">
              <a:defRPr sz="1000">
                <a:solidFill>
                  <a:schemeClr val="accent3"/>
                </a:solidFill>
              </a:defRPr>
            </a:lvl8pPr>
            <a:lvl9pPr marL="0" indent="0">
              <a:defRPr sz="1000">
                <a:solidFill>
                  <a:schemeClr val="accent3"/>
                </a:solidFill>
              </a:defRPr>
            </a:lvl9pPr>
          </a:lstStyle>
          <a:p>
            <a:fld id="{B2016A11-4950-4F3F-938B-45DEE5F72969}" type="datetime4">
              <a:rPr lang="en-US" smtClean="0"/>
              <a:pPr/>
              <a:t>May 5, 2025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31200" y="1929600"/>
            <a:ext cx="11530600" cy="42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630800" y="6548400"/>
            <a:ext cx="658375" cy="118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1000">
                <a:solidFill>
                  <a:schemeClr val="accent3"/>
                </a:solidFill>
              </a:defRPr>
            </a:lvl2pPr>
            <a:lvl3pPr marL="0" indent="0">
              <a:defRPr sz="1000">
                <a:solidFill>
                  <a:schemeClr val="accent3"/>
                </a:solidFill>
              </a:defRPr>
            </a:lvl3pPr>
            <a:lvl4pPr marL="0" indent="0">
              <a:defRPr sz="1000">
                <a:solidFill>
                  <a:schemeClr val="accent3"/>
                </a:solidFill>
              </a:defRPr>
            </a:lvl4pPr>
            <a:lvl5pPr marL="0" indent="0">
              <a:defRPr sz="1000">
                <a:solidFill>
                  <a:schemeClr val="accent3"/>
                </a:solidFill>
              </a:defRPr>
            </a:lvl5pPr>
            <a:lvl6pPr marL="0" indent="0">
              <a:defRPr sz="1000">
                <a:solidFill>
                  <a:schemeClr val="accent3"/>
                </a:solidFill>
              </a:defRPr>
            </a:lvl6pPr>
            <a:lvl7pPr marL="0" indent="0">
              <a:defRPr sz="1000">
                <a:solidFill>
                  <a:schemeClr val="accent3"/>
                </a:solidFill>
              </a:defRPr>
            </a:lvl7pPr>
            <a:lvl8pPr marL="0" indent="0">
              <a:defRPr sz="1000">
                <a:solidFill>
                  <a:schemeClr val="accent3"/>
                </a:solidFill>
              </a:defRPr>
            </a:lvl8pPr>
            <a:lvl9pPr marL="0" indent="0">
              <a:defRPr sz="1000">
                <a:solidFill>
                  <a:schemeClr val="accent3"/>
                </a:solidFill>
              </a:defRPr>
            </a:lvl9pPr>
          </a:lstStyle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4AC0645D-F089-4BEB-8A65-E21DE36C4CA8}"/>
              </a:ext>
            </a:extLst>
          </p:cNvPr>
          <p:cNvSpPr txBox="1">
            <a:spLocks/>
          </p:cNvSpPr>
          <p:nvPr userDrawn="1"/>
        </p:nvSpPr>
        <p:spPr>
          <a:xfrm>
            <a:off x="2311200" y="6548400"/>
            <a:ext cx="1565275" cy="1188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/>
              <a:t>©B&amp;R.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24240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4" r:id="rId2"/>
    <p:sldLayoutId id="2147483697" r:id="rId3"/>
    <p:sldLayoutId id="2147483711" r:id="rId4"/>
    <p:sldLayoutId id="2147483651" r:id="rId5"/>
    <p:sldLayoutId id="2147483652" r:id="rId6"/>
    <p:sldLayoutId id="2147483654" r:id="rId7"/>
    <p:sldLayoutId id="2147483713" r:id="rId8"/>
    <p:sldLayoutId id="2147483698" r:id="rId9"/>
    <p:sldLayoutId id="2147483655" r:id="rId10"/>
    <p:sldLayoutId id="2147483705" r:id="rId11"/>
    <p:sldLayoutId id="2147483656" r:id="rId12"/>
    <p:sldLayoutId id="2147483706" r:id="rId13"/>
    <p:sldLayoutId id="2147483657" r:id="rId14"/>
    <p:sldLayoutId id="2147483707" r:id="rId15"/>
    <p:sldLayoutId id="2147483658" r:id="rId16"/>
    <p:sldLayoutId id="2147483708" r:id="rId17"/>
    <p:sldLayoutId id="2147483661" r:id="rId18"/>
    <p:sldLayoutId id="2147483662" r:id="rId19"/>
    <p:sldLayoutId id="2147483659" r:id="rId20"/>
    <p:sldLayoutId id="2147483660" r:id="rId21"/>
    <p:sldLayoutId id="2147483663" r:id="rId22"/>
    <p:sldLayoutId id="2147483664" r:id="rId23"/>
    <p:sldLayoutId id="2147483665" r:id="rId24"/>
    <p:sldLayoutId id="2147483666" r:id="rId25"/>
    <p:sldLayoutId id="2147483668" r:id="rId26"/>
    <p:sldLayoutId id="2147483670" r:id="rId27"/>
    <p:sldLayoutId id="2147483671" r:id="rId28"/>
    <p:sldLayoutId id="2147483669" r:id="rId29"/>
    <p:sldLayoutId id="2147483672" r:id="rId30"/>
    <p:sldLayoutId id="2147483673" r:id="rId31"/>
    <p:sldLayoutId id="2147483694" r:id="rId32"/>
    <p:sldLayoutId id="2147483674" r:id="rId33"/>
    <p:sldLayoutId id="2147483675" r:id="rId34"/>
    <p:sldLayoutId id="2147483676" r:id="rId35"/>
    <p:sldLayoutId id="2147483677" r:id="rId36"/>
    <p:sldLayoutId id="2147483678" r:id="rId37"/>
    <p:sldLayoutId id="2147483679" r:id="rId38"/>
    <p:sldLayoutId id="2147483680" r:id="rId39"/>
    <p:sldLayoutId id="2147483695" r:id="rId40"/>
    <p:sldLayoutId id="2147483682" r:id="rId41"/>
    <p:sldLayoutId id="2147483683" r:id="rId42"/>
    <p:sldLayoutId id="2147483684" r:id="rId43"/>
    <p:sldLayoutId id="2147483685" r:id="rId44"/>
    <p:sldLayoutId id="2147483686" r:id="rId45"/>
    <p:sldLayoutId id="2147483687" r:id="rId46"/>
    <p:sldLayoutId id="2147483667" r:id="rId47"/>
    <p:sldLayoutId id="2147483688" r:id="rId48"/>
    <p:sldLayoutId id="2147483689" r:id="rId49"/>
    <p:sldLayoutId id="2147483690" r:id="rId50"/>
    <p:sldLayoutId id="2147483691" r:id="rId51"/>
    <p:sldLayoutId id="2147483692" r:id="rId52"/>
    <p:sldLayoutId id="2147483693" r:id="rId5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91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91" rtl="0" eaLnBrk="1" latinLnBrk="0" hangingPunct="1">
        <a:spcBef>
          <a:spcPts val="600"/>
        </a:spcBef>
        <a:buFont typeface="ABBvoice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91" rtl="0" eaLnBrk="1" latinLnBrk="0" hangingPunct="1">
        <a:spcBef>
          <a:spcPts val="600"/>
        </a:spcBef>
        <a:buFont typeface="ABBvoice" panose="020D060302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91" rtl="0" eaLnBrk="1" latinLnBrk="0" hangingPunct="1">
        <a:spcBef>
          <a:spcPts val="600"/>
        </a:spcBef>
        <a:buFont typeface="ABBvoice" panose="020D0603020503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91" rtl="0" eaLnBrk="1" latinLnBrk="0" hangingPunct="1">
        <a:spcBef>
          <a:spcPts val="600"/>
        </a:spcBef>
        <a:buFont typeface="ABBvoice" panose="020D0603020503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91" rtl="0" eaLnBrk="1" latinLnBrk="0" hangingPunct="1">
        <a:spcBef>
          <a:spcPts val="600"/>
        </a:spcBef>
        <a:buFont typeface="ABBvoice" panose="020D0603020503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36" indent="-180018" algn="l" defTabSz="914491" rtl="0" eaLnBrk="1" latinLnBrk="0" hangingPunct="1">
        <a:spcBef>
          <a:spcPts val="600"/>
        </a:spcBef>
        <a:buFont typeface="ABBvoice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36" indent="-180018" algn="l" defTabSz="914491" rtl="0" eaLnBrk="1" latinLnBrk="0" hangingPunct="1">
        <a:spcBef>
          <a:spcPts val="600"/>
        </a:spcBef>
        <a:buFont typeface="ABBvoice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36" indent="-180018" algn="l" defTabSz="914491" rtl="0" eaLnBrk="1" latinLnBrk="0" hangingPunct="1">
        <a:spcBef>
          <a:spcPts val="600"/>
        </a:spcBef>
        <a:buFont typeface="ABBvoice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36" indent="-180018" algn="l" defTabSz="914491" rtl="0" eaLnBrk="1" latinLnBrk="0" hangingPunct="1">
        <a:spcBef>
          <a:spcPts val="600"/>
        </a:spcBef>
        <a:buFont typeface="ABBvoice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6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91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37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83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29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74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20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66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14" userDrawn="1">
          <p15:clr>
            <a:srgbClr val="F26B43"/>
          </p15:clr>
        </p15:guide>
        <p15:guide id="2" pos="7473" userDrawn="1">
          <p15:clr>
            <a:srgbClr val="F26B43"/>
          </p15:clr>
        </p15:guide>
        <p15:guide id="3" pos="209" userDrawn="1">
          <p15:clr>
            <a:srgbClr val="F26B43"/>
          </p15:clr>
        </p15:guide>
        <p15:guide id="4" orient="horz" pos="3891" userDrawn="1">
          <p15:clr>
            <a:srgbClr val="F26B43"/>
          </p15:clr>
        </p15:guide>
        <p15:guide id="5" pos="690" userDrawn="1">
          <p15:clr>
            <a:srgbClr val="F26B43"/>
          </p15:clr>
        </p15:guide>
        <p15:guide id="7" pos="825" userDrawn="1">
          <p15:clr>
            <a:srgbClr val="F26B43"/>
          </p15:clr>
        </p15:guide>
        <p15:guide id="8" pos="1307" userDrawn="1">
          <p15:clr>
            <a:srgbClr val="F26B43"/>
          </p15:clr>
        </p15:guide>
        <p15:guide id="9" pos="1442" userDrawn="1">
          <p15:clr>
            <a:srgbClr val="F26B43"/>
          </p15:clr>
        </p15:guide>
        <p15:guide id="10" pos="1923" userDrawn="1">
          <p15:clr>
            <a:srgbClr val="F26B43"/>
          </p15:clr>
        </p15:guide>
        <p15:guide id="11" pos="2058" userDrawn="1">
          <p15:clr>
            <a:srgbClr val="F26B43"/>
          </p15:clr>
        </p15:guide>
        <p15:guide id="12" pos="2540" userDrawn="1">
          <p15:clr>
            <a:srgbClr val="F26B43"/>
          </p15:clr>
        </p15:guide>
        <p15:guide id="13" pos="2675" userDrawn="1">
          <p15:clr>
            <a:srgbClr val="F26B43"/>
          </p15:clr>
        </p15:guide>
        <p15:guide id="14" pos="3156" userDrawn="1">
          <p15:clr>
            <a:srgbClr val="F26B43"/>
          </p15:clr>
        </p15:guide>
        <p15:guide id="15" pos="3293" userDrawn="1">
          <p15:clr>
            <a:srgbClr val="F26B43"/>
          </p15:clr>
        </p15:guide>
        <p15:guide id="16" pos="3773" userDrawn="1">
          <p15:clr>
            <a:srgbClr val="F26B43"/>
          </p15:clr>
        </p15:guide>
        <p15:guide id="17" pos="3909" userDrawn="1">
          <p15:clr>
            <a:srgbClr val="F26B43"/>
          </p15:clr>
        </p15:guide>
        <p15:guide id="18" pos="4389" userDrawn="1">
          <p15:clr>
            <a:srgbClr val="F26B43"/>
          </p15:clr>
        </p15:guide>
        <p15:guide id="19" pos="4520" userDrawn="1">
          <p15:clr>
            <a:srgbClr val="F26B43"/>
          </p15:clr>
        </p15:guide>
        <p15:guide id="20" pos="5006" userDrawn="1">
          <p15:clr>
            <a:srgbClr val="F26B43"/>
          </p15:clr>
        </p15:guide>
        <p15:guide id="21" pos="5142" userDrawn="1">
          <p15:clr>
            <a:srgbClr val="F26B43"/>
          </p15:clr>
        </p15:guide>
        <p15:guide id="22" pos="5622" userDrawn="1">
          <p15:clr>
            <a:srgbClr val="F26B43"/>
          </p15:clr>
        </p15:guide>
        <p15:guide id="23" pos="5759" userDrawn="1">
          <p15:clr>
            <a:srgbClr val="F26B43"/>
          </p15:clr>
        </p15:guide>
        <p15:guide id="24" pos="6239" userDrawn="1">
          <p15:clr>
            <a:srgbClr val="F26B43"/>
          </p15:clr>
        </p15:guide>
        <p15:guide id="25" pos="6375" userDrawn="1">
          <p15:clr>
            <a:srgbClr val="F26B43"/>
          </p15:clr>
        </p15:guide>
        <p15:guide id="26" pos="6857" userDrawn="1">
          <p15:clr>
            <a:srgbClr val="F26B43"/>
          </p15:clr>
        </p15:guide>
        <p15:guide id="27" pos="6992" userDrawn="1">
          <p15:clr>
            <a:srgbClr val="F26B43"/>
          </p15:clr>
        </p15:guide>
        <p15:guide id="28" orient="horz" pos="3473" userDrawn="1">
          <p15:clr>
            <a:srgbClr val="5ACBF0"/>
          </p15:clr>
        </p15:guide>
        <p15:guide id="29" orient="horz" pos="2411" userDrawn="1">
          <p15:clr>
            <a:srgbClr val="5ACBF0"/>
          </p15:clr>
        </p15:guide>
        <p15:guide id="30" orient="horz" pos="2277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F3392D0-2CC0-4C75-9500-2477345B2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661B5ED-94A4-4210-B082-6DDF851DD6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8103DBA-9B77-4052-8041-9F0BBAA6F4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342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May 5,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57E27533-1006-4AEB-631A-59624DB444E7}"/>
              </a:ext>
            </a:extLst>
          </p:cNvPr>
          <p:cNvSpPr/>
          <p:nvPr/>
        </p:nvSpPr>
        <p:spPr bwMode="gray">
          <a:xfrm>
            <a:off x="5115941" y="2086923"/>
            <a:ext cx="6745859" cy="3772152"/>
          </a:xfrm>
          <a:prstGeom prst="homePlate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de-AT" sz="1400">
              <a:solidFill>
                <a:schemeClr val="tx1"/>
              </a:solidFill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2C4872E1-96FB-7A87-2525-7DF670760FC0}"/>
              </a:ext>
            </a:extLst>
          </p:cNvPr>
          <p:cNvSpPr/>
          <p:nvPr/>
        </p:nvSpPr>
        <p:spPr bwMode="gray">
          <a:xfrm>
            <a:off x="1466472" y="2086923"/>
            <a:ext cx="5739745" cy="3772152"/>
          </a:xfrm>
          <a:prstGeom prst="homePlate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de-AT" sz="1400">
              <a:solidFill>
                <a:schemeClr val="tx1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630800" y="2317623"/>
            <a:ext cx="3616958" cy="4248150"/>
          </a:xfrm>
        </p:spPr>
        <p:txBody>
          <a:bodyPr/>
          <a:lstStyle/>
          <a:p>
            <a:r>
              <a:rPr lang="en-GB" sz="2400" b="1">
                <a:solidFill>
                  <a:schemeClr val="bg1"/>
                </a:solidFill>
              </a:rPr>
              <a:t>Hardware design</a:t>
            </a:r>
            <a:br>
              <a:rPr lang="en-GB" sz="2400" b="1">
                <a:solidFill>
                  <a:schemeClr val="bg1"/>
                </a:solidFill>
              </a:rPr>
            </a:br>
            <a:endParaRPr lang="en-GB" sz="2400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bg1"/>
                </a:solidFill>
              </a:rPr>
              <a:t>Horizontal brushes: Distance between entry sensor and roll should be larger to avoid collision.</a:t>
            </a:r>
            <a:br>
              <a:rPr lang="en-GB" sz="1600">
                <a:solidFill>
                  <a:schemeClr val="bg1"/>
                </a:solidFill>
              </a:rPr>
            </a:br>
            <a:endParaRPr lang="en-GB" sz="1600">
              <a:solidFill>
                <a:schemeClr val="bg1"/>
              </a:solidFill>
            </a:endParaRP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bg1"/>
                </a:solidFill>
              </a:rPr>
              <a:t>Brushes must be able to close fully to clean front and back.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GB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bg1"/>
                </a:solidFill>
              </a:rPr>
              <a:t>Sensors: Missing sensor specification for hardware.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>
              <a:solidFill>
                <a:schemeClr val="bg1"/>
              </a:solidFill>
            </a:endParaRP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D1DA3D7C-1FAB-31DB-8AC9-B7A67B996615}"/>
              </a:ext>
            </a:extLst>
          </p:cNvPr>
          <p:cNvSpPr txBox="1">
            <a:spLocks/>
          </p:cNvSpPr>
          <p:nvPr/>
        </p:nvSpPr>
        <p:spPr bwMode="gray">
          <a:xfrm>
            <a:off x="6376968" y="2249220"/>
            <a:ext cx="3616958" cy="3999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>
                <a:solidFill>
                  <a:schemeClr val="bg1"/>
                </a:solidFill>
              </a:rPr>
              <a:t>Software development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F58FB9C-24ED-2D91-09F0-7A2B498CE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4" name="Rectangle 13" descr="d">
            <a:extLst>
              <a:ext uri="{FF2B5EF4-FFF2-40B4-BE49-F238E27FC236}">
                <a16:creationId xmlns:a16="http://schemas.microsoft.com/office/drawing/2014/main" id="{44CBD0DD-739A-3F80-FBAF-450115F7F975}"/>
              </a:ext>
            </a:extLst>
          </p:cNvPr>
          <p:cNvSpPr/>
          <p:nvPr/>
        </p:nvSpPr>
        <p:spPr bwMode="gray">
          <a:xfrm>
            <a:off x="-68366" y="-59821"/>
            <a:ext cx="12260366" cy="981421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de-AT" sz="1400">
              <a:solidFill>
                <a:schemeClr val="tx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5502131-4ED4-93ED-5DC2-625EF0EC47B8}"/>
              </a:ext>
            </a:extLst>
          </p:cNvPr>
          <p:cNvSpPr txBox="1">
            <a:spLocks/>
          </p:cNvSpPr>
          <p:nvPr/>
        </p:nvSpPr>
        <p:spPr bwMode="gray">
          <a:xfrm>
            <a:off x="296517" y="430889"/>
            <a:ext cx="11530600" cy="36720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l" defTabSz="914491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>
                <a:solidFill>
                  <a:schemeClr val="bg1"/>
                </a:solidFill>
              </a:rPr>
              <a:t>Future Scope and Further Development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67AA3A-117D-FEE4-C7FC-9EAED51F8374}"/>
              </a:ext>
            </a:extLst>
          </p:cNvPr>
          <p:cNvSpPr txBox="1"/>
          <p:nvPr/>
        </p:nvSpPr>
        <p:spPr bwMode="gray">
          <a:xfrm>
            <a:off x="6725540" y="2870152"/>
            <a:ext cx="3268387" cy="27293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bg1"/>
                </a:solidFill>
              </a:rPr>
              <a:t>Clean 2 cars simultaneously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60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bg1"/>
                </a:solidFill>
              </a:rPr>
              <a:t>Minimize the operating 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60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bg1"/>
                </a:solidFill>
              </a:rPr>
              <a:t>Prolong lifetime of components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60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6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>
                <a:solidFill>
                  <a:schemeClr val="bg1"/>
                </a:solidFill>
              </a:rPr>
              <a:t>Application and support from B&amp;R</a:t>
            </a:r>
          </a:p>
          <a:p>
            <a:endParaRPr lang="en-GB" sz="16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16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688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58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May 5,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23B7711-F527-1DC5-45DC-2E529E081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Rectangle 8" descr="d">
            <a:extLst>
              <a:ext uri="{FF2B5EF4-FFF2-40B4-BE49-F238E27FC236}">
                <a16:creationId xmlns:a16="http://schemas.microsoft.com/office/drawing/2014/main" id="{6A343233-158E-63C1-E405-0122384123D8}"/>
              </a:ext>
            </a:extLst>
          </p:cNvPr>
          <p:cNvSpPr/>
          <p:nvPr/>
        </p:nvSpPr>
        <p:spPr bwMode="gray">
          <a:xfrm>
            <a:off x="-68366" y="-59821"/>
            <a:ext cx="12260366" cy="981421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de-AT" sz="1400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B833721-3BFD-17FC-1307-3E97666078A7}"/>
              </a:ext>
            </a:extLst>
          </p:cNvPr>
          <p:cNvSpPr txBox="1">
            <a:spLocks/>
          </p:cNvSpPr>
          <p:nvPr/>
        </p:nvSpPr>
        <p:spPr bwMode="gray">
          <a:xfrm>
            <a:off x="296517" y="430889"/>
            <a:ext cx="11530600" cy="36720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l" defTabSz="914491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>
                <a:solidFill>
                  <a:schemeClr val="bg1"/>
                </a:solidFill>
              </a:rPr>
              <a:t>Project Management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248832-08CE-DB2C-1F6E-14A6E9B9D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07" y="1073990"/>
            <a:ext cx="4712736" cy="52224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3407FA-C011-6D2B-57D2-9AF2A8037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16573" y="3156392"/>
            <a:ext cx="6622040" cy="435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2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554400"/>
            <a:ext cx="11530600" cy="367200"/>
          </a:xfrm>
        </p:spPr>
        <p:txBody>
          <a:bodyPr anchor="t">
            <a:noAutofit/>
          </a:bodyPr>
          <a:lstStyle/>
          <a:p>
            <a:r>
              <a:rPr lang="en-GB" sz="3200"/>
              <a:t>Agenda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5658438" cy="35820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2000"/>
              <a:t>Project objectives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2000"/>
              <a:t>Software architectures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2000"/>
              <a:t>Live Demonstration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2000"/>
              <a:t>Hardware suggestion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2000"/>
              <a:t>Future scope and further</a:t>
            </a:r>
            <a:br>
              <a:rPr lang="en-GB" sz="2000"/>
            </a:br>
            <a:r>
              <a:rPr lang="en-GB" sz="2000"/>
              <a:t>development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2000"/>
              <a:t>Q&amp;A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GB" sz="200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GB" sz="200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GB" sz="200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GB" sz="2000"/>
          </a:p>
        </p:txBody>
      </p:sp>
      <p:sp>
        <p:nvSpPr>
          <p:cNvPr id="24" name="Footer Placeholder 6">
            <a:extLst>
              <a:ext uri="{FF2B5EF4-FFF2-40B4-BE49-F238E27FC236}">
                <a16:creationId xmlns:a16="http://schemas.microsoft.com/office/drawing/2014/main" id="{28BDA1C1-507C-8A26-B05D-EBDDBB4EB3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1200" y="6343200"/>
            <a:ext cx="9789113" cy="15840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31200" y="6548400"/>
            <a:ext cx="1296985" cy="11819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2016A11-4950-4F3F-938B-45DEE5F72969}" type="datetime4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May 5, 2025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30800" y="6548400"/>
            <a:ext cx="658375" cy="1188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Slide </a:t>
            </a:r>
            <a:fld id="{619F89D8-7AE3-494A-97F3-03D68086963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86BE422-E217-DA2A-FF03-38509199BF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3131" y="1152682"/>
            <a:ext cx="5334502" cy="455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93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d">
            <a:extLst>
              <a:ext uri="{FF2B5EF4-FFF2-40B4-BE49-F238E27FC236}">
                <a16:creationId xmlns:a16="http://schemas.microsoft.com/office/drawing/2014/main" id="{3A5DB584-18AC-2DFE-9827-F5B7C522AFBF}"/>
              </a:ext>
            </a:extLst>
          </p:cNvPr>
          <p:cNvSpPr/>
          <p:nvPr/>
        </p:nvSpPr>
        <p:spPr bwMode="gray">
          <a:xfrm>
            <a:off x="-68366" y="-59821"/>
            <a:ext cx="12260366" cy="981421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de-AT" sz="14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AB2B4-0C8D-4E7E-BC33-E26CD6134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517" y="430889"/>
            <a:ext cx="11530600" cy="367200"/>
          </a:xfrm>
        </p:spPr>
        <p:txBody>
          <a:bodyPr/>
          <a:lstStyle/>
          <a:p>
            <a:r>
              <a:rPr lang="en-GB" sz="3200">
                <a:solidFill>
                  <a:schemeClr val="bg1"/>
                </a:solidFill>
              </a:rPr>
              <a:t>Project Objectives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May 5,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70783" y="2095050"/>
            <a:ext cx="4788231" cy="4248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Develop software for an automated car wash system.</a:t>
            </a:r>
          </a:p>
          <a:p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Select suitable hardware for the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Provide two versions in different price categories.</a:t>
            </a:r>
          </a:p>
          <a:p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Create a universal and modular software design.</a:t>
            </a:r>
            <a:endParaRPr lang="en-GB" sz="16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D8B722-06D2-F2BF-EFA4-2B9D91680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95" y="2095050"/>
            <a:ext cx="6486034" cy="270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23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May 5,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0610" y="2465016"/>
            <a:ext cx="4739110" cy="246973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/>
              <a:t>Hand-over for future development</a:t>
            </a:r>
            <a:br>
              <a:rPr lang="en-GB"/>
            </a:br>
            <a:endParaRPr lang="en-GB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/>
              <a:t>Top-Down communication</a:t>
            </a:r>
            <a:br>
              <a:rPr lang="en-GB"/>
            </a:br>
            <a:endParaRPr lang="en-GB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/>
              <a:t>Structure adapted for version control</a:t>
            </a:r>
          </a:p>
          <a:p>
            <a:pPr>
              <a:lnSpc>
                <a:spcPct val="150000"/>
              </a:lnSpc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CD55B2-6BEB-028A-D0F2-DEB0C3F34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310" y="1894819"/>
            <a:ext cx="6931321" cy="3068362"/>
          </a:xfrm>
          <a:prstGeom prst="rect">
            <a:avLst/>
          </a:prstGeom>
        </p:spPr>
      </p:pic>
      <p:pic>
        <p:nvPicPr>
          <p:cNvPr id="11" name="Content Placeholder 20" descr="Internet Of Things outline">
            <a:extLst>
              <a:ext uri="{FF2B5EF4-FFF2-40B4-BE49-F238E27FC236}">
                <a16:creationId xmlns:a16="http://schemas.microsoft.com/office/drawing/2014/main" id="{05F46F14-F6DA-FA5A-EC30-7FEF6F44D2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597" b="5527"/>
          <a:stretch/>
        </p:blipFill>
        <p:spPr>
          <a:xfrm>
            <a:off x="1628185" y="4584547"/>
            <a:ext cx="914400" cy="803538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6EFCDD0-1D10-A93E-2BAA-69444E983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4" name="Rectangle 13" descr="d">
            <a:extLst>
              <a:ext uri="{FF2B5EF4-FFF2-40B4-BE49-F238E27FC236}">
                <a16:creationId xmlns:a16="http://schemas.microsoft.com/office/drawing/2014/main" id="{3FE388F9-94F6-0FB6-E987-18E788F0639C}"/>
              </a:ext>
            </a:extLst>
          </p:cNvPr>
          <p:cNvSpPr/>
          <p:nvPr/>
        </p:nvSpPr>
        <p:spPr bwMode="gray">
          <a:xfrm>
            <a:off x="-68366" y="-59821"/>
            <a:ext cx="12260366" cy="981421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de-AT" sz="1400">
              <a:solidFill>
                <a:schemeClr val="tx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3735636-E6F2-3B15-9A8D-7B6FB460D57F}"/>
              </a:ext>
            </a:extLst>
          </p:cNvPr>
          <p:cNvSpPr txBox="1">
            <a:spLocks/>
          </p:cNvSpPr>
          <p:nvPr/>
        </p:nvSpPr>
        <p:spPr bwMode="gray">
          <a:xfrm>
            <a:off x="296517" y="430889"/>
            <a:ext cx="11530600" cy="36720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l" defTabSz="914491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>
                <a:solidFill>
                  <a:schemeClr val="bg1"/>
                </a:solidFill>
              </a:rPr>
              <a:t>Software </a:t>
            </a:r>
            <a:r>
              <a:rPr lang="en-GB" sz="3200" err="1">
                <a:solidFill>
                  <a:schemeClr val="bg1"/>
                </a:solidFill>
              </a:rPr>
              <a:t>Arcitechture</a:t>
            </a:r>
            <a:endParaRPr lang="en-GB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69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May 5,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0A4702F-34DE-4CBC-BA8B-5181CF48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3" name="Rectangle 12" descr="d">
            <a:extLst>
              <a:ext uri="{FF2B5EF4-FFF2-40B4-BE49-F238E27FC236}">
                <a16:creationId xmlns:a16="http://schemas.microsoft.com/office/drawing/2014/main" id="{D7AF8062-5378-F9DC-7BA3-250F45747DD0}"/>
              </a:ext>
            </a:extLst>
          </p:cNvPr>
          <p:cNvSpPr/>
          <p:nvPr/>
        </p:nvSpPr>
        <p:spPr bwMode="gray">
          <a:xfrm>
            <a:off x="-68366" y="-59821"/>
            <a:ext cx="12260366" cy="981421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de-AT" sz="1400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95A4AE-81AE-6B79-45A0-E4166EB0D017}"/>
              </a:ext>
            </a:extLst>
          </p:cNvPr>
          <p:cNvSpPr txBox="1">
            <a:spLocks/>
          </p:cNvSpPr>
          <p:nvPr/>
        </p:nvSpPr>
        <p:spPr bwMode="gray">
          <a:xfrm>
            <a:off x="296517" y="430889"/>
            <a:ext cx="11530600" cy="36720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l" defTabSz="914491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>
                <a:solidFill>
                  <a:schemeClr val="bg1"/>
                </a:solidFill>
              </a:rPr>
              <a:t>Overdue tasks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68441A-6BB6-2D8D-CE81-DD3A4CF02638}"/>
              </a:ext>
            </a:extLst>
          </p:cNvPr>
          <p:cNvSpPr txBox="1"/>
          <p:nvPr/>
        </p:nvSpPr>
        <p:spPr bwMode="gray">
          <a:xfrm>
            <a:off x="693495" y="2513304"/>
            <a:ext cx="4532261" cy="19911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File</a:t>
            </a:r>
            <a:r>
              <a:rPr lang="sv-SE" sz="1600" dirty="0"/>
              <a:t> handling for </a:t>
            </a:r>
            <a:r>
              <a:rPr lang="sv-SE" sz="1600" dirty="0" err="1"/>
              <a:t>successful</a:t>
            </a:r>
            <a:r>
              <a:rPr lang="sv-SE" sz="1600" dirty="0"/>
              <a:t> programs.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sv-SE" sz="1600" dirty="0"/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Extend</a:t>
            </a:r>
            <a:r>
              <a:rPr lang="sv-SE" sz="1600" dirty="0"/>
              <a:t> alarm handling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sv-SE" sz="1600" dirty="0"/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de-AT" sz="1600" dirty="0"/>
          </a:p>
        </p:txBody>
      </p:sp>
      <p:pic>
        <p:nvPicPr>
          <p:cNvPr id="1026" name="Picture 2" descr="Creating Scheduler in c# - Schedule Task by Seconds, Minutes, Hour, Daily">
            <a:extLst>
              <a:ext uri="{FF2B5EF4-FFF2-40B4-BE49-F238E27FC236}">
                <a16:creationId xmlns:a16="http://schemas.microsoft.com/office/drawing/2014/main" id="{EF480A86-9953-D609-D1F1-0960C0B3E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84045"/>
            <a:ext cx="5804363" cy="352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248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626B594-BC79-0CA2-D5CC-A0B1AF8AE8E3}"/>
              </a:ext>
            </a:extLst>
          </p:cNvPr>
          <p:cNvSpPr/>
          <p:nvPr/>
        </p:nvSpPr>
        <p:spPr bwMode="gray">
          <a:xfrm>
            <a:off x="837488" y="1722982"/>
            <a:ext cx="4289989" cy="675139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de-AT" sz="140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AFC1A60-F258-023E-5891-9D0723AD5B60}"/>
              </a:ext>
            </a:extLst>
          </p:cNvPr>
          <p:cNvSpPr/>
          <p:nvPr/>
        </p:nvSpPr>
        <p:spPr bwMode="gray">
          <a:xfrm>
            <a:off x="6746241" y="1729644"/>
            <a:ext cx="4289989" cy="675139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de-AT" sz="140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May 5, 2025</a:t>
            </a:fld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DAD193-552A-49F1-3F02-3971ECC67959}"/>
              </a:ext>
            </a:extLst>
          </p:cNvPr>
          <p:cNvSpPr/>
          <p:nvPr/>
        </p:nvSpPr>
        <p:spPr bwMode="gray">
          <a:xfrm>
            <a:off x="6637995" y="1666431"/>
            <a:ext cx="4506482" cy="788242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de-AT" sz="140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89F4B1-EF73-B9D6-94A9-29A871BA5613}"/>
              </a:ext>
            </a:extLst>
          </p:cNvPr>
          <p:cNvSpPr/>
          <p:nvPr/>
        </p:nvSpPr>
        <p:spPr bwMode="gray">
          <a:xfrm>
            <a:off x="723544" y="1666431"/>
            <a:ext cx="4506482" cy="788242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  <a:ln w="127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de-AT" sz="140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32309" y="1876744"/>
            <a:ext cx="3788313" cy="577929"/>
          </a:xfrm>
        </p:spPr>
        <p:txBody>
          <a:bodyPr/>
          <a:lstStyle/>
          <a:p>
            <a:r>
              <a:rPr lang="en-GB" sz="2400" b="1"/>
              <a:t>Compact Version: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47B80-3B47-34F0-CEF8-2A8D903477BC}"/>
              </a:ext>
            </a:extLst>
          </p:cNvPr>
          <p:cNvSpPr txBox="1"/>
          <p:nvPr/>
        </p:nvSpPr>
        <p:spPr bwMode="gray">
          <a:xfrm>
            <a:off x="6924755" y="1858509"/>
            <a:ext cx="5287659" cy="8795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sv-SE" sz="2400" b="1"/>
              <a:t>Premium version:</a:t>
            </a:r>
            <a:endParaRPr lang="de-AT" sz="2400" b="1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0A4702F-34DE-4CBC-BA8B-5181CF48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3" name="Rectangle 12" descr="d">
            <a:extLst>
              <a:ext uri="{FF2B5EF4-FFF2-40B4-BE49-F238E27FC236}">
                <a16:creationId xmlns:a16="http://schemas.microsoft.com/office/drawing/2014/main" id="{D7AF8062-5378-F9DC-7BA3-250F45747DD0}"/>
              </a:ext>
            </a:extLst>
          </p:cNvPr>
          <p:cNvSpPr/>
          <p:nvPr/>
        </p:nvSpPr>
        <p:spPr bwMode="gray">
          <a:xfrm>
            <a:off x="-68366" y="-59821"/>
            <a:ext cx="12260366" cy="981421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de-AT" sz="1400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95A4AE-81AE-6B79-45A0-E4166EB0D017}"/>
              </a:ext>
            </a:extLst>
          </p:cNvPr>
          <p:cNvSpPr txBox="1">
            <a:spLocks/>
          </p:cNvSpPr>
          <p:nvPr/>
        </p:nvSpPr>
        <p:spPr bwMode="gray">
          <a:xfrm>
            <a:off x="296517" y="430889"/>
            <a:ext cx="11530600" cy="36720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l" defTabSz="914491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>
                <a:solidFill>
                  <a:schemeClr val="bg1"/>
                </a:solidFill>
              </a:rPr>
              <a:t>Live Demonstration</a:t>
            </a:r>
          </a:p>
        </p:txBody>
      </p:sp>
    </p:spTree>
    <p:extLst>
      <p:ext uri="{BB962C8B-B14F-4D97-AF65-F5344CB8AC3E}">
        <p14:creationId xmlns:p14="http://schemas.microsoft.com/office/powerpoint/2010/main" val="1660286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9207499-6D73-ADD2-5C33-3C4D704E7B13}"/>
              </a:ext>
            </a:extLst>
          </p:cNvPr>
          <p:cNvSpPr/>
          <p:nvPr/>
        </p:nvSpPr>
        <p:spPr bwMode="gray">
          <a:xfrm>
            <a:off x="837488" y="1728280"/>
            <a:ext cx="4289989" cy="4082859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de-AT" sz="140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D5A23F6-41D8-368F-26FD-CF1E1658E468}"/>
              </a:ext>
            </a:extLst>
          </p:cNvPr>
          <p:cNvSpPr/>
          <p:nvPr/>
        </p:nvSpPr>
        <p:spPr bwMode="gray">
          <a:xfrm>
            <a:off x="6746241" y="1728281"/>
            <a:ext cx="4289989" cy="675139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de-AT" sz="140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DAD193-552A-49F1-3F02-3971ECC67959}"/>
              </a:ext>
            </a:extLst>
          </p:cNvPr>
          <p:cNvSpPr/>
          <p:nvPr/>
        </p:nvSpPr>
        <p:spPr bwMode="gray">
          <a:xfrm>
            <a:off x="6637995" y="1666431"/>
            <a:ext cx="4506482" cy="788242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de-AT" sz="140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89F4B1-EF73-B9D6-94A9-29A871BA5613}"/>
              </a:ext>
            </a:extLst>
          </p:cNvPr>
          <p:cNvSpPr/>
          <p:nvPr/>
        </p:nvSpPr>
        <p:spPr bwMode="gray">
          <a:xfrm>
            <a:off x="723544" y="1666431"/>
            <a:ext cx="4506482" cy="788242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de-AT" sz="1400">
              <a:solidFill>
                <a:schemeClr val="tx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May 5,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32309" y="1876744"/>
            <a:ext cx="3788313" cy="577929"/>
          </a:xfrm>
        </p:spPr>
        <p:txBody>
          <a:bodyPr/>
          <a:lstStyle/>
          <a:p>
            <a:r>
              <a:rPr lang="en-GB" sz="2400" b="1"/>
              <a:t>Compact Version: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F1EB622D-138E-9431-56E0-DF6D52A622E6}"/>
              </a:ext>
            </a:extLst>
          </p:cNvPr>
          <p:cNvSpPr txBox="1">
            <a:spLocks/>
          </p:cNvSpPr>
          <p:nvPr/>
        </p:nvSpPr>
        <p:spPr bwMode="gray">
          <a:xfrm>
            <a:off x="6637995" y="1929600"/>
            <a:ext cx="4830461" cy="4248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47B80-3B47-34F0-CEF8-2A8D903477BC}"/>
              </a:ext>
            </a:extLst>
          </p:cNvPr>
          <p:cNvSpPr txBox="1"/>
          <p:nvPr/>
        </p:nvSpPr>
        <p:spPr bwMode="gray">
          <a:xfrm>
            <a:off x="6924755" y="1858509"/>
            <a:ext cx="5287659" cy="8795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sv-SE" sz="2400" b="1"/>
              <a:t>Premium version:</a:t>
            </a:r>
            <a:endParaRPr lang="de-AT" sz="2400" b="1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0A4702F-34DE-4CBC-BA8B-5181CF48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3" name="Rectangle 12" descr="d">
            <a:extLst>
              <a:ext uri="{FF2B5EF4-FFF2-40B4-BE49-F238E27FC236}">
                <a16:creationId xmlns:a16="http://schemas.microsoft.com/office/drawing/2014/main" id="{D7AF8062-5378-F9DC-7BA3-250F45747DD0}"/>
              </a:ext>
            </a:extLst>
          </p:cNvPr>
          <p:cNvSpPr/>
          <p:nvPr/>
        </p:nvSpPr>
        <p:spPr bwMode="gray">
          <a:xfrm>
            <a:off x="-68366" y="-59821"/>
            <a:ext cx="12260366" cy="981421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de-AT" sz="1400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95A4AE-81AE-6B79-45A0-E4166EB0D017}"/>
              </a:ext>
            </a:extLst>
          </p:cNvPr>
          <p:cNvSpPr txBox="1">
            <a:spLocks/>
          </p:cNvSpPr>
          <p:nvPr/>
        </p:nvSpPr>
        <p:spPr bwMode="gray">
          <a:xfrm>
            <a:off x="296517" y="430889"/>
            <a:ext cx="11530600" cy="36720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l" defTabSz="914491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>
                <a:solidFill>
                  <a:schemeClr val="bg1"/>
                </a:solidFill>
              </a:rPr>
              <a:t>Live Demonstration</a:t>
            </a:r>
          </a:p>
        </p:txBody>
      </p:sp>
      <p:pic>
        <p:nvPicPr>
          <p:cNvPr id="19" name="Content Placeholder 48">
            <a:extLst>
              <a:ext uri="{FF2B5EF4-FFF2-40B4-BE49-F238E27FC236}">
                <a16:creationId xmlns:a16="http://schemas.microsoft.com/office/drawing/2014/main" id="{0C066E42-578A-5E2C-A408-8EBAA62B4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38" y="3276620"/>
            <a:ext cx="3787894" cy="153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48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9207499-6D73-ADD2-5C33-3C4D704E7B13}"/>
              </a:ext>
            </a:extLst>
          </p:cNvPr>
          <p:cNvSpPr/>
          <p:nvPr/>
        </p:nvSpPr>
        <p:spPr bwMode="gray">
          <a:xfrm>
            <a:off x="837488" y="1683500"/>
            <a:ext cx="4289989" cy="412764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de-AT" sz="140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B4A4094-85FF-60B1-C53C-735FF83E43FA}"/>
              </a:ext>
            </a:extLst>
          </p:cNvPr>
          <p:cNvSpPr/>
          <p:nvPr/>
        </p:nvSpPr>
        <p:spPr bwMode="gray">
          <a:xfrm>
            <a:off x="6739120" y="1744267"/>
            <a:ext cx="4289989" cy="4127640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de-AT" sz="140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DAD193-552A-49F1-3F02-3971ECC67959}"/>
              </a:ext>
            </a:extLst>
          </p:cNvPr>
          <p:cNvSpPr/>
          <p:nvPr/>
        </p:nvSpPr>
        <p:spPr bwMode="gray">
          <a:xfrm>
            <a:off x="6637995" y="1666431"/>
            <a:ext cx="4506482" cy="788242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de-AT" sz="140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89F4B1-EF73-B9D6-94A9-29A871BA5613}"/>
              </a:ext>
            </a:extLst>
          </p:cNvPr>
          <p:cNvSpPr/>
          <p:nvPr/>
        </p:nvSpPr>
        <p:spPr bwMode="gray">
          <a:xfrm>
            <a:off x="723544" y="1666431"/>
            <a:ext cx="4506482" cy="788242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8100000" scaled="1"/>
            <a:tileRect/>
          </a:gra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de-AT" sz="1400">
              <a:solidFill>
                <a:schemeClr val="tx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May 5,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49CD31-7F8F-47A3-B9A7-F5E275B0667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32309" y="1876744"/>
            <a:ext cx="3788313" cy="577929"/>
          </a:xfrm>
        </p:spPr>
        <p:txBody>
          <a:bodyPr/>
          <a:lstStyle/>
          <a:p>
            <a:r>
              <a:rPr lang="en-GB" sz="2400" b="1"/>
              <a:t>Compact Version: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F1EB622D-138E-9431-56E0-DF6D52A622E6}"/>
              </a:ext>
            </a:extLst>
          </p:cNvPr>
          <p:cNvSpPr txBox="1">
            <a:spLocks/>
          </p:cNvSpPr>
          <p:nvPr/>
        </p:nvSpPr>
        <p:spPr bwMode="gray">
          <a:xfrm>
            <a:off x="6637995" y="1929600"/>
            <a:ext cx="4830461" cy="4248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47B80-3B47-34F0-CEF8-2A8D903477BC}"/>
              </a:ext>
            </a:extLst>
          </p:cNvPr>
          <p:cNvSpPr txBox="1"/>
          <p:nvPr/>
        </p:nvSpPr>
        <p:spPr bwMode="gray">
          <a:xfrm>
            <a:off x="6924755" y="1858509"/>
            <a:ext cx="5287659" cy="8795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sv-SE" sz="2400" b="1"/>
              <a:t>Premium version:</a:t>
            </a:r>
            <a:endParaRPr lang="de-AT" sz="2400" b="1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0A4702F-34DE-4CBC-BA8B-5181CF48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3" name="Rectangle 12" descr="d">
            <a:extLst>
              <a:ext uri="{FF2B5EF4-FFF2-40B4-BE49-F238E27FC236}">
                <a16:creationId xmlns:a16="http://schemas.microsoft.com/office/drawing/2014/main" id="{D7AF8062-5378-F9DC-7BA3-250F45747DD0}"/>
              </a:ext>
            </a:extLst>
          </p:cNvPr>
          <p:cNvSpPr/>
          <p:nvPr/>
        </p:nvSpPr>
        <p:spPr bwMode="gray">
          <a:xfrm>
            <a:off x="-68366" y="-59821"/>
            <a:ext cx="12260366" cy="981421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de-AT" sz="1400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95A4AE-81AE-6B79-45A0-E4166EB0D017}"/>
              </a:ext>
            </a:extLst>
          </p:cNvPr>
          <p:cNvSpPr txBox="1">
            <a:spLocks/>
          </p:cNvSpPr>
          <p:nvPr/>
        </p:nvSpPr>
        <p:spPr bwMode="gray">
          <a:xfrm>
            <a:off x="296517" y="430889"/>
            <a:ext cx="11530600" cy="36720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l" defTabSz="914491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>
                <a:solidFill>
                  <a:schemeClr val="bg1"/>
                </a:solidFill>
              </a:rPr>
              <a:t>Live Demonstration</a:t>
            </a:r>
          </a:p>
        </p:txBody>
      </p:sp>
      <p:pic>
        <p:nvPicPr>
          <p:cNvPr id="19" name="Content Placeholder 48">
            <a:extLst>
              <a:ext uri="{FF2B5EF4-FFF2-40B4-BE49-F238E27FC236}">
                <a16:creationId xmlns:a16="http://schemas.microsoft.com/office/drawing/2014/main" id="{0C066E42-578A-5E2C-A408-8EBAA62B4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38" y="3276620"/>
            <a:ext cx="3787894" cy="1533507"/>
          </a:xfrm>
          <a:prstGeom prst="rect">
            <a:avLst/>
          </a:prstGeom>
        </p:spPr>
      </p:pic>
      <p:pic>
        <p:nvPicPr>
          <p:cNvPr id="20" name="Content Placeholder 50">
            <a:extLst>
              <a:ext uri="{FF2B5EF4-FFF2-40B4-BE49-F238E27FC236}">
                <a16:creationId xmlns:a16="http://schemas.microsoft.com/office/drawing/2014/main" id="{AC77B44E-F6C1-2A08-DF2C-C5EF26644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280" y="3429000"/>
            <a:ext cx="3963941" cy="114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6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141B40-3626-47F5-B999-6A5C58A1DA1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016A11-4950-4F3F-938B-45DEE5F72969}" type="datetime4">
              <a:rPr lang="en-US" smtClean="0"/>
              <a:pPr/>
              <a:t>May 5,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E3FA1-8B82-4A6F-9B2B-35AC326D5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2E042-958B-4C1F-B577-4932DA6E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F1EB622D-138E-9431-56E0-DF6D52A622E6}"/>
              </a:ext>
            </a:extLst>
          </p:cNvPr>
          <p:cNvSpPr txBox="1">
            <a:spLocks/>
          </p:cNvSpPr>
          <p:nvPr/>
        </p:nvSpPr>
        <p:spPr bwMode="gray">
          <a:xfrm>
            <a:off x="6637995" y="1929600"/>
            <a:ext cx="4830461" cy="4248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DD963C7-6EC5-7BFA-A362-79B0D217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11" name="Rectangle 10" descr="d">
            <a:extLst>
              <a:ext uri="{FF2B5EF4-FFF2-40B4-BE49-F238E27FC236}">
                <a16:creationId xmlns:a16="http://schemas.microsoft.com/office/drawing/2014/main" id="{3FDCB3FA-4622-487A-D52D-08EFBC196419}"/>
              </a:ext>
            </a:extLst>
          </p:cNvPr>
          <p:cNvSpPr/>
          <p:nvPr/>
        </p:nvSpPr>
        <p:spPr bwMode="gray">
          <a:xfrm>
            <a:off x="-68366" y="-59821"/>
            <a:ext cx="12260366" cy="981421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de-AT" sz="140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44F9B67-780E-A4B2-00AB-510B2B0D6892}"/>
              </a:ext>
            </a:extLst>
          </p:cNvPr>
          <p:cNvSpPr txBox="1">
            <a:spLocks/>
          </p:cNvSpPr>
          <p:nvPr/>
        </p:nvSpPr>
        <p:spPr bwMode="gray">
          <a:xfrm>
            <a:off x="296517" y="430889"/>
            <a:ext cx="11530600" cy="36720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l" defTabSz="914491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>
                <a:solidFill>
                  <a:schemeClr val="bg1"/>
                </a:solidFill>
              </a:rPr>
              <a:t>Suggested Hardware Solution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CF16F86-390E-D8C3-1118-CB69218FB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66009"/>
              </p:ext>
            </p:extLst>
          </p:nvPr>
        </p:nvGraphicFramePr>
        <p:xfrm>
          <a:off x="568017" y="1238895"/>
          <a:ext cx="11080701" cy="4703753"/>
        </p:xfrm>
        <a:graphic>
          <a:graphicData uri="http://schemas.openxmlformats.org/drawingml/2006/table">
            <a:tbl>
              <a:tblPr bandRow="1">
                <a:tableStyleId>{773F8A54-F971-430D-9108-034FE38666EA}</a:tableStyleId>
              </a:tblPr>
              <a:tblGrid>
                <a:gridCol w="2298752">
                  <a:extLst>
                    <a:ext uri="{9D8B030D-6E8A-4147-A177-3AD203B41FA5}">
                      <a16:colId xmlns:a16="http://schemas.microsoft.com/office/drawing/2014/main" val="2781366498"/>
                    </a:ext>
                  </a:extLst>
                </a:gridCol>
                <a:gridCol w="3178742">
                  <a:extLst>
                    <a:ext uri="{9D8B030D-6E8A-4147-A177-3AD203B41FA5}">
                      <a16:colId xmlns:a16="http://schemas.microsoft.com/office/drawing/2014/main" val="1772069078"/>
                    </a:ext>
                  </a:extLst>
                </a:gridCol>
                <a:gridCol w="3322414">
                  <a:extLst>
                    <a:ext uri="{9D8B030D-6E8A-4147-A177-3AD203B41FA5}">
                      <a16:colId xmlns:a16="http://schemas.microsoft.com/office/drawing/2014/main" val="229646349"/>
                    </a:ext>
                  </a:extLst>
                </a:gridCol>
                <a:gridCol w="2280793">
                  <a:extLst>
                    <a:ext uri="{9D8B030D-6E8A-4147-A177-3AD203B41FA5}">
                      <a16:colId xmlns:a16="http://schemas.microsoft.com/office/drawing/2014/main" val="1376721613"/>
                    </a:ext>
                  </a:extLst>
                </a:gridCol>
              </a:tblGrid>
              <a:tr h="485441"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Aptos Narrow"/>
                        </a:rPr>
                        <a:t>Module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FF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>
                          <a:effectLst/>
                          <a:latin typeface="Aptos Narrow"/>
                        </a:rPr>
                        <a:t>Description</a:t>
                      </a:r>
                      <a:endParaRPr lang="en-US"/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FF3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Aptos Narrow"/>
                        </a:rPr>
                        <a:t>Compact Version</a:t>
                      </a:r>
                      <a:endParaRPr lang="en-US"/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FF3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  <a:latin typeface="Aptos Narrow"/>
                        </a:rPr>
                        <a:t>Premium Version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F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110150"/>
                  </a:ext>
                </a:extLst>
              </a:tr>
              <a:tr h="351526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  <a:latin typeface="Aptos Narrow"/>
                        </a:rPr>
                        <a:t>X20DO6321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  <a:latin typeface="Aptos Narrow"/>
                        </a:rPr>
                        <a:t>Digital Output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  <a:latin typeface="Aptos Narrow"/>
                        </a:rPr>
                        <a:t>8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  <a:latin typeface="Aptos Narrow"/>
                        </a:rPr>
                        <a:t>14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412688"/>
                  </a:ext>
                </a:extLst>
              </a:tr>
              <a:tr h="351526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  <a:latin typeface="Aptos Narrow"/>
                        </a:rPr>
                        <a:t>X20DO9320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  <a:latin typeface="Aptos Narrow"/>
                        </a:rPr>
                        <a:t>Digital Output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392797"/>
                  </a:ext>
                </a:extLst>
              </a:tr>
              <a:tr h="351526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  <a:latin typeface="Aptos Narrow"/>
                        </a:rPr>
                        <a:t>X20DO2623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  <a:latin typeface="Aptos Narrow"/>
                        </a:rPr>
                        <a:t>Digital Output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  <a:latin typeface="Aptos Narrow"/>
                        </a:rPr>
                        <a:t>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  <a:latin typeface="Aptos Narrow"/>
                        </a:rPr>
                        <a:t>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3330597"/>
                  </a:ext>
                </a:extLst>
              </a:tr>
              <a:tr h="351526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  <a:latin typeface="Aptos Narrow"/>
                        </a:rPr>
                        <a:t>X20DI6371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  <a:latin typeface="Aptos Narrow"/>
                        </a:rPr>
                        <a:t>Digital Input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  <a:latin typeface="Aptos Narrow"/>
                        </a:rPr>
                        <a:t>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  <a:latin typeface="Aptos Narrow"/>
                        </a:rPr>
                        <a:t>7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5102641"/>
                  </a:ext>
                </a:extLst>
              </a:tr>
              <a:tr h="351526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  <a:latin typeface="Aptos Narrow"/>
                        </a:rPr>
                        <a:t>X20AI2622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  <a:latin typeface="Aptos Narrow"/>
                        </a:rPr>
                        <a:t>Analog Input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  <a:latin typeface="Aptos Narrow"/>
                        </a:rPr>
                        <a:t>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2511494"/>
                  </a:ext>
                </a:extLst>
              </a:tr>
              <a:tr h="351526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  <a:latin typeface="Aptos Narrow"/>
                        </a:rPr>
                        <a:t>X20AO4622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  <a:latin typeface="Aptos Narrow"/>
                        </a:rPr>
                        <a:t>Analog Output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403639"/>
                  </a:ext>
                </a:extLst>
              </a:tr>
              <a:tr h="351526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  <a:latin typeface="Aptos Narrow"/>
                        </a:rPr>
                        <a:t>X20DC1196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  <a:latin typeface="Aptos Narrow"/>
                        </a:rPr>
                        <a:t>Counter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  <a:latin typeface="Aptos Narrow"/>
                        </a:rPr>
                        <a:t>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4011199"/>
                  </a:ext>
                </a:extLst>
              </a:tr>
              <a:tr h="351526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  <a:latin typeface="Aptos Narrow"/>
                        </a:rPr>
                        <a:t>X20AIB744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  <a:latin typeface="Aptos Narrow"/>
                        </a:rPr>
                        <a:t>Analog Input for strain gauges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8798593"/>
                  </a:ext>
                </a:extLst>
              </a:tr>
              <a:tr h="351526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  <a:latin typeface="Aptos Narrow"/>
                        </a:rPr>
                        <a:t>X20BC0083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  <a:latin typeface="Aptos Narrow"/>
                        </a:rPr>
                        <a:t>Bus node interface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effectLst/>
                          <a:latin typeface="Aptos Narrow"/>
                        </a:rPr>
                        <a:t>-</a:t>
                      </a:r>
                      <a:endParaRPr lang="en-US"/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  <a:latin typeface="Aptos Narrow"/>
                        </a:rPr>
                        <a:t>11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502704"/>
                  </a:ext>
                </a:extLst>
              </a:tr>
              <a:tr h="35152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8LVA13.B1030D000-0</a:t>
                      </a:r>
                      <a:endParaRPr lang="en-US"/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  <a:latin typeface="Aptos Narrow"/>
                        </a:rPr>
                        <a:t>Motor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  <a:latin typeface="Aptos Narrow"/>
                        </a:rPr>
                        <a:t>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  <a:latin typeface="Aptos Narrow"/>
                        </a:rPr>
                        <a:t>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0162065"/>
                  </a:ext>
                </a:extLst>
              </a:tr>
              <a:tr h="35152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80VD100PD.C000-01</a:t>
                      </a:r>
                      <a:endParaRPr lang="en-US" sz="1400">
                        <a:effectLst/>
                        <a:latin typeface="Aptos Narrow"/>
                      </a:endParaRP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effectLst/>
                          <a:latin typeface="Aptos Narrow"/>
                        </a:rPr>
                        <a:t>Servo drives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  <a:latin typeface="Aptos Narrow"/>
                        </a:rPr>
                        <a:t>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280912"/>
                  </a:ext>
                </a:extLst>
              </a:tr>
              <a:tr h="351526"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  <a:latin typeface="Aptos Narrow"/>
                        </a:rPr>
                        <a:t>X20PS9400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>
                          <a:effectLst/>
                          <a:latin typeface="Aptos Narrow"/>
                        </a:rPr>
                        <a:t>Power supply module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  <a:latin typeface="Aptos Narrow"/>
                        </a:rPr>
                        <a:t>5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effectLst/>
                          <a:latin typeface="Aptos Narrow"/>
                        </a:rPr>
                        <a:t>-</a:t>
                      </a:r>
                      <a:endParaRPr lang="en-US" sz="1400"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208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749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BB Master">
  <a:themeElements>
    <a:clrScheme name="Custom 3">
      <a:dk1>
        <a:srgbClr val="000000"/>
      </a:dk1>
      <a:lt1>
        <a:srgbClr val="FFFFFF"/>
      </a:lt1>
      <a:dk2>
        <a:srgbClr val="FFA947"/>
      </a:dk2>
      <a:lt2>
        <a:srgbClr val="FF8800"/>
      </a:lt2>
      <a:accent1>
        <a:srgbClr val="262626"/>
      </a:accent1>
      <a:accent2>
        <a:srgbClr val="6E6E6E"/>
      </a:accent2>
      <a:accent3>
        <a:srgbClr val="A9A9A9"/>
      </a:accent3>
      <a:accent4>
        <a:srgbClr val="D2D2D2"/>
      </a:accent4>
      <a:accent5>
        <a:srgbClr val="F0F0F0"/>
      </a:accent5>
      <a:accent6>
        <a:srgbClr val="FAFAFA"/>
      </a:accent6>
      <a:hlink>
        <a:srgbClr val="D26E00"/>
      </a:hlink>
      <a:folHlink>
        <a:srgbClr val="FF8800"/>
      </a:folHlink>
    </a:clrScheme>
    <a:fontScheme name="ABBvoice">
      <a:majorFont>
        <a:latin typeface="ABBvoice"/>
        <a:ea typeface="ABBvoice"/>
        <a:cs typeface="ABBvoice"/>
      </a:majorFont>
      <a:minorFont>
        <a:latin typeface="ABBvoice"/>
        <a:ea typeface="ABBvoice"/>
        <a:cs typeface="ABBvo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4"/>
        </a:solidFill>
        <a:ln w="12700">
          <a:solidFill>
            <a:schemeClr val="accent4"/>
          </a:solidFill>
        </a:ln>
      </a:spPr>
      <a:bodyPr rtlCol="0" anchor="ctr"/>
      <a:lstStyle>
        <a:defPPr algn="ctr">
          <a:spcBef>
            <a:spcPts val="600"/>
          </a:spcBef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algn="l">
          <a:spcBef>
            <a:spcPts val="600"/>
          </a:spcBef>
          <a:defRPr sz="1400" dirty="0" smtClean="0"/>
        </a:defPPr>
      </a:lstStyle>
    </a:txDef>
  </a:objectDefaults>
  <a:extraClrSchemeLst/>
  <a:custClrLst>
    <a:custClr name="Blue">
      <a:srgbClr val="004C97"/>
    </a:custClr>
    <a:custClr name="Green">
      <a:srgbClr val="007A33"/>
    </a:custClr>
    <a:custClr name="Yellow">
      <a:srgbClr val="FFD100"/>
    </a:custClr>
    <a:custClr name="Red Grey">
      <a:srgbClr val="817275"/>
    </a:custClr>
    <a:custClr name="Green Grey">
      <a:srgbClr val="6B7173"/>
    </a:custClr>
    <a:custClr name="Blue Grey">
      <a:srgbClr val="5B6F80"/>
    </a:custClr>
    <a:custClr name="Violet Grey">
      <a:srgbClr val="78838E"/>
    </a:custClr>
  </a:custClrLst>
  <a:extLst>
    <a:ext uri="{05A4C25C-085E-4340-85A3-A5531E510DB2}">
      <thm15:themeFamily xmlns:thm15="http://schemas.microsoft.com/office/thememl/2012/main" name="B&amp;R Template.potx" id="{5F49B22A-94AC-4465-9FCC-51F4A343D842}" vid="{F9969AA1-CA56-4BD4-BA22-77D9EC60AE16}"/>
    </a:ext>
  </a:extLst>
</a:theme>
</file>

<file path=ppt/theme/theme2.xml><?xml version="1.0" encoding="utf-8"?>
<a:theme xmlns:a="http://schemas.openxmlformats.org/drawingml/2006/main" name="Office Theme">
  <a:themeElements>
    <a:clrScheme name="ABB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1E1E1E"/>
      </a:accent1>
      <a:accent2>
        <a:srgbClr val="3C3C3C"/>
      </a:accent2>
      <a:accent3>
        <a:srgbClr val="6E6E6E"/>
      </a:accent3>
      <a:accent4>
        <a:srgbClr val="A0A0A0"/>
      </a:accent4>
      <a:accent5>
        <a:srgbClr val="D2D2D2"/>
      </a:accent5>
      <a:accent6>
        <a:srgbClr val="F0F0F0"/>
      </a:accent6>
      <a:hlink>
        <a:srgbClr val="D90000"/>
      </a:hlink>
      <a:folHlink>
        <a:srgbClr val="FF000F"/>
      </a:folHlink>
    </a:clrScheme>
    <a:fontScheme name="ABBvoiceOffice">
      <a:majorFont>
        <a:latin typeface="ABBvoiceOffice"/>
        <a:ea typeface="ABBvoiceOffice"/>
        <a:cs typeface="ABBvoiceOffice"/>
      </a:majorFont>
      <a:minorFont>
        <a:latin typeface="ABBvoiceOffice"/>
        <a:ea typeface="ABBvoiceOffice"/>
        <a:cs typeface="ABBvoiceOff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BB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1E1E1E"/>
      </a:accent1>
      <a:accent2>
        <a:srgbClr val="3C3C3C"/>
      </a:accent2>
      <a:accent3>
        <a:srgbClr val="6E6E6E"/>
      </a:accent3>
      <a:accent4>
        <a:srgbClr val="A0A0A0"/>
      </a:accent4>
      <a:accent5>
        <a:srgbClr val="D2D2D2"/>
      </a:accent5>
      <a:accent6>
        <a:srgbClr val="F0F0F0"/>
      </a:accent6>
      <a:hlink>
        <a:srgbClr val="D90000"/>
      </a:hlink>
      <a:folHlink>
        <a:srgbClr val="FF000F"/>
      </a:folHlink>
    </a:clrScheme>
    <a:fontScheme name="ABBvoiceOffice">
      <a:majorFont>
        <a:latin typeface="ABBvoiceOffice"/>
        <a:ea typeface="ABBvoiceOffice"/>
        <a:cs typeface="ABBvoiceOffice"/>
      </a:majorFont>
      <a:minorFont>
        <a:latin typeface="ABBvoiceOffice"/>
        <a:ea typeface="ABBvoiceOffice"/>
        <a:cs typeface="ABBvoiceOff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TemplafyFormConfiguration><![CDATA[{"formFields":[],"formDataEntries":[]}]]></TemplafyFormConfiguration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0FF81B7DD92A4B973E6E45C3A2F5B7" ma:contentTypeVersion="16" ma:contentTypeDescription="Create a new document." ma:contentTypeScope="" ma:versionID="4558b3faaa483059213ac3f8eed38d61">
  <xsd:schema xmlns:xsd="http://www.w3.org/2001/XMLSchema" xmlns:xs="http://www.w3.org/2001/XMLSchema" xmlns:p="http://schemas.microsoft.com/office/2006/metadata/properties" xmlns:ns2="1645d58f-3816-4490-8611-9ca1de6b5b21" xmlns:ns3="71d29222-2c5f-45ad-9aa5-4c2d15fddbe9" xmlns:ns4="85ba75da-9522-4044-be01-76a86f1451b4" targetNamespace="http://schemas.microsoft.com/office/2006/metadata/properties" ma:root="true" ma:fieldsID="8b9ce6a77da9f71b038cb56c9c6aec31" ns2:_="" ns3:_="" ns4:_="">
    <xsd:import namespace="1645d58f-3816-4490-8611-9ca1de6b5b21"/>
    <xsd:import namespace="71d29222-2c5f-45ad-9aa5-4c2d15fddbe9"/>
    <xsd:import namespace="85ba75da-9522-4044-be01-76a86f1451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4:SharedWithUsers" minOccurs="0"/>
                <xsd:element ref="ns4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45d58f-3816-4490-8611-9ca1de6b5b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13e722c5-bebe-4801-a6ac-67aa35eba08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d29222-2c5f-45ad-9aa5-4c2d15fddbe9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62dace82-93b3-4023-800f-21d61c3a365d}" ma:internalName="TaxCatchAll" ma:showField="CatchAllData" ma:web="85ba75da-9522-4044-be01-76a86f1451b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ba75da-9522-4044-be01-76a86f1451b4" elementFormDefault="qualified">
    <xsd:import namespace="http://schemas.microsoft.com/office/2006/documentManagement/types"/>
    <xsd:import namespace="http://schemas.microsoft.com/office/infopath/2007/PartnerControls"/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TemplafyTemplateConfiguration><![CDATA[{"elementsMetadata":[],"transformationConfigurations":[{"language":"{{DocumentLanguage}}","disableUpdates":false,"type":"proofingLanguage"}],"enableDocumentContentUpdater":true,"version":"2.0"}]]></TemplafyTemplateConfiguration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645d58f-3816-4490-8611-9ca1de6b5b21">
      <Terms xmlns="http://schemas.microsoft.com/office/infopath/2007/PartnerControls"/>
    </lcf76f155ced4ddcb4097134ff3c332f>
    <TaxCatchAll xmlns="71d29222-2c5f-45ad-9aa5-4c2d15fddbe9" xsi:nil="true"/>
  </documentManagement>
</p:properties>
</file>

<file path=customXml/itemProps1.xml><?xml version="1.0" encoding="utf-8"?>
<ds:datastoreItem xmlns:ds="http://schemas.openxmlformats.org/officeDocument/2006/customXml" ds:itemID="{30577757-705D-4AD8-ADC4-8A2A61E734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746BAB-2507-4F3A-B16E-ED38367EE530}">
  <ds:schemaRefs/>
</ds:datastoreItem>
</file>

<file path=customXml/itemProps3.xml><?xml version="1.0" encoding="utf-8"?>
<ds:datastoreItem xmlns:ds="http://schemas.openxmlformats.org/officeDocument/2006/customXml" ds:itemID="{F7876415-8662-4593-9245-0D605A850312}"/>
</file>

<file path=customXml/itemProps4.xml><?xml version="1.0" encoding="utf-8"?>
<ds:datastoreItem xmlns:ds="http://schemas.openxmlformats.org/officeDocument/2006/customXml" ds:itemID="{D2280EEE-F7B5-4B82-8B3F-6C5291CE43BF}">
  <ds:schemaRefs/>
</ds:datastoreItem>
</file>

<file path=customXml/itemProps5.xml><?xml version="1.0" encoding="utf-8"?>
<ds:datastoreItem xmlns:ds="http://schemas.openxmlformats.org/officeDocument/2006/customXml" ds:itemID="{D4264C21-C200-465E-9DBA-4E871D0C5DAA}">
  <ds:schemaRefs>
    <ds:schemaRef ds:uri="8e22c6f1-2294-463f-9f30-0de223e34b88"/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d792d246-d363-40e2-82bc-6f0655128b68}" enabled="1" method="Standard" siteId="{372ee9e0-9ce0-4033-a64a-c07073a91ec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B&amp;R Template</Template>
  <TotalTime>0</TotalTime>
  <Words>277</Words>
  <Application>Microsoft Office PowerPoint</Application>
  <PresentationFormat>Widescreen</PresentationFormat>
  <Paragraphs>128</Paragraphs>
  <Slides>12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ABBvoice</vt:lpstr>
      <vt:lpstr>ABBvoice Light</vt:lpstr>
      <vt:lpstr>ABBvoiceOffice</vt:lpstr>
      <vt:lpstr>Aptos Narrow</vt:lpstr>
      <vt:lpstr>Arial</vt:lpstr>
      <vt:lpstr>ABB Master</vt:lpstr>
      <vt:lpstr>PowerPoint Presentation</vt:lpstr>
      <vt:lpstr>Agenda</vt:lpstr>
      <vt:lpstr>Project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BR Industrial Automation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Rasmus Ekedahl</dc:creator>
  <cp:lastModifiedBy>Harsh-Ramesh Vernekar</cp:lastModifiedBy>
  <cp:revision>1</cp:revision>
  <dcterms:created xsi:type="dcterms:W3CDTF">2024-11-11T08:05:23Z</dcterms:created>
  <dcterms:modified xsi:type="dcterms:W3CDTF">2025-05-05T12:59:42Z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0x0101008C0FF81B7DD92A4B973E6E45C3A2F5B7</vt:lpwstr>
  </property>
  <property fmtid="{D5CDD505-2E9C-101B-9397-08002B2CF9AE}" pid="3" name="MediaServiceImageTags">
    <vt:lpwstr/>
  </property>
</Properties>
</file>